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3"/>
    <p:sldMasterId id="2147483891" r:id="rId4"/>
  </p:sldMasterIdLst>
  <p:notesMasterIdLst>
    <p:notesMasterId r:id="rId19"/>
  </p:notesMasterIdLst>
  <p:handoutMasterIdLst>
    <p:handoutMasterId r:id="rId20"/>
  </p:handoutMasterIdLst>
  <p:sldIdLst>
    <p:sldId id="256" r:id="rId5"/>
    <p:sldId id="276" r:id="rId6"/>
    <p:sldId id="266" r:id="rId7"/>
    <p:sldId id="257" r:id="rId8"/>
    <p:sldId id="258" r:id="rId9"/>
    <p:sldId id="277" r:id="rId10"/>
    <p:sldId id="267" r:id="rId11"/>
    <p:sldId id="278" r:id="rId12"/>
    <p:sldId id="259" r:id="rId13"/>
    <p:sldId id="269" r:id="rId14"/>
    <p:sldId id="268" r:id="rId15"/>
    <p:sldId id="271" r:id="rId16"/>
    <p:sldId id="263" r:id="rId17"/>
    <p:sldId id="279" r:id="rId18"/>
  </p:sldIdLst>
  <p:sldSz cx="9144000" cy="6858000" type="screen4x3"/>
  <p:notesSz cx="6807200" cy="9939338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00"/>
    <p:restoredTop sz="94600"/>
  </p:normalViewPr>
  <p:slideViewPr>
    <p:cSldViewPr>
      <p:cViewPr>
        <p:scale>
          <a:sx n="66" d="100"/>
          <a:sy n="66" d="100"/>
        </p:scale>
        <p:origin x="-1500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1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93EC00-4EBB-4239-9511-CD1F979D38DE}" type="doc">
      <dgm:prSet loTypeId="urn:microsoft.com/office/officeart/2005/8/layout/orgChart1" loCatId="hierarchy" qsTypeId="urn:microsoft.com/office/officeart/2005/8/quickstyle/simple1#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FD44324-BA14-4255-8492-83810412011F}">
      <dgm:prSet phldrT="[Κείμενο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sz="1600" dirty="0"/>
        </a:p>
      </dgm:t>
    </dgm:pt>
    <dgm:pt modelId="{E4BB26D6-0740-4D1C-B1AC-4167AA84CEBA}" type="parTrans" cxnId="{8E419653-47F8-4DCC-AC89-35D73B1D6669}">
      <dgm:prSet/>
      <dgm:spPr/>
      <dgm:t>
        <a:bodyPr/>
        <a:lstStyle/>
        <a:p>
          <a:endParaRPr lang="en-US"/>
        </a:p>
      </dgm:t>
    </dgm:pt>
    <dgm:pt modelId="{3289C07E-98BD-4ABE-9215-C6C7B0A999B5}" type="sibTrans" cxnId="{8E419653-47F8-4DCC-AC89-35D73B1D6669}">
      <dgm:prSet/>
      <dgm:spPr/>
      <dgm:t>
        <a:bodyPr/>
        <a:lstStyle/>
        <a:p>
          <a:endParaRPr lang="en-US"/>
        </a:p>
      </dgm:t>
    </dgm:pt>
    <dgm:pt modelId="{E8F6D066-54EA-4C93-98D2-A3E67D38D3DF}">
      <dgm:prSet phldrT="[Κείμενο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sz="1600" dirty="0"/>
        </a:p>
      </dgm:t>
    </dgm:pt>
    <dgm:pt modelId="{611BC586-C3AD-4AEC-8DC9-352352B74712}" type="parTrans" cxnId="{B6D45D87-4DAB-4B10-83C8-8DAEF7B9E3EC}">
      <dgm:prSet/>
      <dgm:spPr/>
      <dgm:t>
        <a:bodyPr/>
        <a:lstStyle/>
        <a:p>
          <a:endParaRPr lang="en-US"/>
        </a:p>
      </dgm:t>
    </dgm:pt>
    <dgm:pt modelId="{F6500819-0AEB-4007-99D7-8BEC99EF48C1}" type="sibTrans" cxnId="{B6D45D87-4DAB-4B10-83C8-8DAEF7B9E3EC}">
      <dgm:prSet/>
      <dgm:spPr/>
      <dgm:t>
        <a:bodyPr/>
        <a:lstStyle/>
        <a:p>
          <a:endParaRPr lang="en-US"/>
        </a:p>
      </dgm:t>
    </dgm:pt>
    <dgm:pt modelId="{87B4E77B-21FB-44BC-8728-08B85D82EA97}">
      <dgm:prSet phldrT="[Κείμενο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sz="1600" dirty="0"/>
        </a:p>
      </dgm:t>
    </dgm:pt>
    <dgm:pt modelId="{D94390C7-5097-4DA2-B9E1-204CDD24CE84}" type="parTrans" cxnId="{ACAAF931-FD82-4FFF-B73A-2046D20D7E88}">
      <dgm:prSet/>
      <dgm:spPr/>
      <dgm:t>
        <a:bodyPr/>
        <a:lstStyle/>
        <a:p>
          <a:endParaRPr lang="en-US"/>
        </a:p>
      </dgm:t>
    </dgm:pt>
    <dgm:pt modelId="{0E55514F-6CB6-4915-8204-858F05244D35}" type="sibTrans" cxnId="{ACAAF931-FD82-4FFF-B73A-2046D20D7E88}">
      <dgm:prSet/>
      <dgm:spPr/>
      <dgm:t>
        <a:bodyPr/>
        <a:lstStyle/>
        <a:p>
          <a:endParaRPr lang="en-US"/>
        </a:p>
      </dgm:t>
    </dgm:pt>
    <dgm:pt modelId="{FEB73949-631A-4F07-BA6D-A77CEF0D8E6C}">
      <dgm:prSet phldrT="[Κείμενο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sz="1600" dirty="0"/>
        </a:p>
      </dgm:t>
    </dgm:pt>
    <dgm:pt modelId="{905E1343-E23D-4716-ACCD-06386E8BEC48}" type="parTrans" cxnId="{331CF33E-E56A-43D8-8288-FE32C11B8880}">
      <dgm:prSet/>
      <dgm:spPr/>
      <dgm:t>
        <a:bodyPr/>
        <a:lstStyle/>
        <a:p>
          <a:endParaRPr lang="en-US"/>
        </a:p>
      </dgm:t>
    </dgm:pt>
    <dgm:pt modelId="{A3CCC634-E464-4B67-8D32-D6575F5B447B}" type="sibTrans" cxnId="{331CF33E-E56A-43D8-8288-FE32C11B8880}">
      <dgm:prSet/>
      <dgm:spPr/>
      <dgm:t>
        <a:bodyPr/>
        <a:lstStyle/>
        <a:p>
          <a:endParaRPr lang="en-US"/>
        </a:p>
      </dgm:t>
    </dgm:pt>
    <dgm:pt modelId="{B1C961E0-A49A-436A-9102-942C7D82F9B2}" type="pres">
      <dgm:prSet presAssocID="{5993EC00-4EBB-4239-9511-CD1F979D38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D102F2-2D09-4E5F-94E9-03C7311B0612}" type="pres">
      <dgm:prSet presAssocID="{BFD44324-BA14-4255-8492-83810412011F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C382F4E-D8DB-486A-9F7C-EA19A4B40C18}" type="pres">
      <dgm:prSet presAssocID="{BFD44324-BA14-4255-8492-83810412011F}" presName="rootComposite1" presStyleCnt="0"/>
      <dgm:spPr/>
      <dgm:t>
        <a:bodyPr/>
        <a:lstStyle/>
        <a:p>
          <a:endParaRPr lang="en-US"/>
        </a:p>
      </dgm:t>
    </dgm:pt>
    <dgm:pt modelId="{130635B8-122F-422B-905C-EAFC6690C09B}" type="pres">
      <dgm:prSet presAssocID="{BFD44324-BA14-4255-8492-83810412011F}" presName="rootText1" presStyleLbl="node0" presStyleIdx="0" presStyleCnt="1" custScaleX="166260" custScaleY="128681" custLinFactNeighborY="-469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90696A-9AEA-4FFD-8F97-838C2B56E8EC}" type="pres">
      <dgm:prSet presAssocID="{BFD44324-BA14-4255-8492-83810412011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A1E7A62-5680-4C13-928A-BB1E26A53918}" type="pres">
      <dgm:prSet presAssocID="{BFD44324-BA14-4255-8492-83810412011F}" presName="hierChild2" presStyleCnt="0"/>
      <dgm:spPr/>
      <dgm:t>
        <a:bodyPr/>
        <a:lstStyle/>
        <a:p>
          <a:endParaRPr lang="en-US"/>
        </a:p>
      </dgm:t>
    </dgm:pt>
    <dgm:pt modelId="{580350EA-6744-4318-966A-729967CA2EC2}" type="pres">
      <dgm:prSet presAssocID="{611BC586-C3AD-4AEC-8DC9-352352B74712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5C8DABB-5159-4712-B5CE-46ED8095FB03}" type="pres">
      <dgm:prSet presAssocID="{E8F6D066-54EA-4C93-98D2-A3E67D38D3DF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DDE0352-962B-4C72-977D-AB4793118D13}" type="pres">
      <dgm:prSet presAssocID="{E8F6D066-54EA-4C93-98D2-A3E67D38D3DF}" presName="rootComposite" presStyleCnt="0"/>
      <dgm:spPr/>
      <dgm:t>
        <a:bodyPr/>
        <a:lstStyle/>
        <a:p>
          <a:endParaRPr lang="en-US"/>
        </a:p>
      </dgm:t>
    </dgm:pt>
    <dgm:pt modelId="{9650868D-6C59-43AC-81AC-B5A61670BED2}" type="pres">
      <dgm:prSet presAssocID="{E8F6D066-54EA-4C93-98D2-A3E67D38D3D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0394C2-9D26-4D4D-9A0E-EB65DB83A23F}" type="pres">
      <dgm:prSet presAssocID="{E8F6D066-54EA-4C93-98D2-A3E67D38D3DF}" presName="rootConnector" presStyleLbl="node2" presStyleIdx="0" presStyleCnt="3"/>
      <dgm:spPr/>
      <dgm:t>
        <a:bodyPr/>
        <a:lstStyle/>
        <a:p>
          <a:endParaRPr lang="en-US"/>
        </a:p>
      </dgm:t>
    </dgm:pt>
    <dgm:pt modelId="{53610C9E-E97B-4654-91F0-7C37F14C449D}" type="pres">
      <dgm:prSet presAssocID="{E8F6D066-54EA-4C93-98D2-A3E67D38D3DF}" presName="hierChild4" presStyleCnt="0"/>
      <dgm:spPr/>
      <dgm:t>
        <a:bodyPr/>
        <a:lstStyle/>
        <a:p>
          <a:endParaRPr lang="en-US"/>
        </a:p>
      </dgm:t>
    </dgm:pt>
    <dgm:pt modelId="{84DA5F92-A43D-4B8F-9C11-7A8D7B7EDFB1}" type="pres">
      <dgm:prSet presAssocID="{E8F6D066-54EA-4C93-98D2-A3E67D38D3DF}" presName="hierChild5" presStyleCnt="0"/>
      <dgm:spPr/>
      <dgm:t>
        <a:bodyPr/>
        <a:lstStyle/>
        <a:p>
          <a:endParaRPr lang="en-US"/>
        </a:p>
      </dgm:t>
    </dgm:pt>
    <dgm:pt modelId="{A8D3A3E9-14E5-40D1-AAC7-96CD602DD791}" type="pres">
      <dgm:prSet presAssocID="{D94390C7-5097-4DA2-B9E1-204CDD24CE84}" presName="Name37" presStyleLbl="parChTrans1D2" presStyleIdx="1" presStyleCnt="3"/>
      <dgm:spPr/>
      <dgm:t>
        <a:bodyPr/>
        <a:lstStyle/>
        <a:p>
          <a:endParaRPr lang="en-US"/>
        </a:p>
      </dgm:t>
    </dgm:pt>
    <dgm:pt modelId="{786102D7-CE0A-4819-ABA8-C36BE330DBDA}" type="pres">
      <dgm:prSet presAssocID="{87B4E77B-21FB-44BC-8728-08B85D82EA9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04EF095-BE4D-43CB-89F0-56F4CE82EDC1}" type="pres">
      <dgm:prSet presAssocID="{87B4E77B-21FB-44BC-8728-08B85D82EA97}" presName="rootComposite" presStyleCnt="0"/>
      <dgm:spPr/>
      <dgm:t>
        <a:bodyPr/>
        <a:lstStyle/>
        <a:p>
          <a:endParaRPr lang="en-US"/>
        </a:p>
      </dgm:t>
    </dgm:pt>
    <dgm:pt modelId="{3D644B93-3238-4A0A-8732-C198667A4512}" type="pres">
      <dgm:prSet presAssocID="{87B4E77B-21FB-44BC-8728-08B85D82EA9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69A597-D52E-43C3-8180-6516204B9DE3}" type="pres">
      <dgm:prSet presAssocID="{87B4E77B-21FB-44BC-8728-08B85D82EA97}" presName="rootConnector" presStyleLbl="node2" presStyleIdx="1" presStyleCnt="3"/>
      <dgm:spPr/>
      <dgm:t>
        <a:bodyPr/>
        <a:lstStyle/>
        <a:p>
          <a:endParaRPr lang="en-US"/>
        </a:p>
      </dgm:t>
    </dgm:pt>
    <dgm:pt modelId="{29A7C10B-19B0-414E-AB62-33634DFBD8F9}" type="pres">
      <dgm:prSet presAssocID="{87B4E77B-21FB-44BC-8728-08B85D82EA97}" presName="hierChild4" presStyleCnt="0"/>
      <dgm:spPr/>
      <dgm:t>
        <a:bodyPr/>
        <a:lstStyle/>
        <a:p>
          <a:endParaRPr lang="en-US"/>
        </a:p>
      </dgm:t>
    </dgm:pt>
    <dgm:pt modelId="{DC8BA55B-4841-43F2-BF20-40B4E638724C}" type="pres">
      <dgm:prSet presAssocID="{87B4E77B-21FB-44BC-8728-08B85D82EA97}" presName="hierChild5" presStyleCnt="0"/>
      <dgm:spPr/>
      <dgm:t>
        <a:bodyPr/>
        <a:lstStyle/>
        <a:p>
          <a:endParaRPr lang="en-US"/>
        </a:p>
      </dgm:t>
    </dgm:pt>
    <dgm:pt modelId="{BAEB8CE4-AD9F-4F9E-915B-5CC423F408E4}" type="pres">
      <dgm:prSet presAssocID="{905E1343-E23D-4716-ACCD-06386E8BEC48}" presName="Name37" presStyleLbl="parChTrans1D2" presStyleIdx="2" presStyleCnt="3"/>
      <dgm:spPr/>
      <dgm:t>
        <a:bodyPr/>
        <a:lstStyle/>
        <a:p>
          <a:endParaRPr lang="en-US"/>
        </a:p>
      </dgm:t>
    </dgm:pt>
    <dgm:pt modelId="{4451DC22-B915-4F2C-9BD7-83C89C158B3B}" type="pres">
      <dgm:prSet presAssocID="{FEB73949-631A-4F07-BA6D-A77CEF0D8E6C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E26C77D-8B75-48FA-8AC9-B64A42C635F7}" type="pres">
      <dgm:prSet presAssocID="{FEB73949-631A-4F07-BA6D-A77CEF0D8E6C}" presName="rootComposite" presStyleCnt="0"/>
      <dgm:spPr/>
      <dgm:t>
        <a:bodyPr/>
        <a:lstStyle/>
        <a:p>
          <a:endParaRPr lang="en-US"/>
        </a:p>
      </dgm:t>
    </dgm:pt>
    <dgm:pt modelId="{405A6B8B-D7CC-42C5-B90F-A37EDC8CBE2A}" type="pres">
      <dgm:prSet presAssocID="{FEB73949-631A-4F07-BA6D-A77CEF0D8E6C}" presName="rootText" presStyleLbl="node2" presStyleIdx="2" presStyleCnt="3" custLinFactNeighborX="-45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9AD00-C13E-4476-BDDC-56B643F3A402}" type="pres">
      <dgm:prSet presAssocID="{FEB73949-631A-4F07-BA6D-A77CEF0D8E6C}" presName="rootConnector" presStyleLbl="node2" presStyleIdx="2" presStyleCnt="3"/>
      <dgm:spPr/>
      <dgm:t>
        <a:bodyPr/>
        <a:lstStyle/>
        <a:p>
          <a:endParaRPr lang="en-US"/>
        </a:p>
      </dgm:t>
    </dgm:pt>
    <dgm:pt modelId="{5EA91E38-566A-495A-A85F-AC8542446839}" type="pres">
      <dgm:prSet presAssocID="{FEB73949-631A-4F07-BA6D-A77CEF0D8E6C}" presName="hierChild4" presStyleCnt="0"/>
      <dgm:spPr/>
      <dgm:t>
        <a:bodyPr/>
        <a:lstStyle/>
        <a:p>
          <a:endParaRPr lang="en-US"/>
        </a:p>
      </dgm:t>
    </dgm:pt>
    <dgm:pt modelId="{F8D15445-125F-43F3-8B00-48A6B2E57E37}" type="pres">
      <dgm:prSet presAssocID="{FEB73949-631A-4F07-BA6D-A77CEF0D8E6C}" presName="hierChild5" presStyleCnt="0"/>
      <dgm:spPr/>
      <dgm:t>
        <a:bodyPr/>
        <a:lstStyle/>
        <a:p>
          <a:endParaRPr lang="en-US"/>
        </a:p>
      </dgm:t>
    </dgm:pt>
    <dgm:pt modelId="{025DA250-1153-48DD-96ED-86892D5FBEDB}" type="pres">
      <dgm:prSet presAssocID="{BFD44324-BA14-4255-8492-83810412011F}" presName="hierChild3" presStyleCnt="0"/>
      <dgm:spPr/>
      <dgm:t>
        <a:bodyPr/>
        <a:lstStyle/>
        <a:p>
          <a:endParaRPr lang="en-US"/>
        </a:p>
      </dgm:t>
    </dgm:pt>
  </dgm:ptLst>
  <dgm:cxnLst>
    <dgm:cxn modelId="{D37B368F-0DF7-4DDF-B45E-35C4969DCA1B}" type="presOf" srcId="{FEB73949-631A-4F07-BA6D-A77CEF0D8E6C}" destId="{F269AD00-C13E-4476-BDDC-56B643F3A402}" srcOrd="1" destOrd="0" presId="urn:microsoft.com/office/officeart/2005/8/layout/orgChart1"/>
    <dgm:cxn modelId="{B6D45D87-4DAB-4B10-83C8-8DAEF7B9E3EC}" srcId="{BFD44324-BA14-4255-8492-83810412011F}" destId="{E8F6D066-54EA-4C93-98D2-A3E67D38D3DF}" srcOrd="0" destOrd="0" parTransId="{611BC586-C3AD-4AEC-8DC9-352352B74712}" sibTransId="{F6500819-0AEB-4007-99D7-8BEC99EF48C1}"/>
    <dgm:cxn modelId="{522BF0C4-5134-4122-9139-926097DED4DC}" type="presOf" srcId="{87B4E77B-21FB-44BC-8728-08B85D82EA97}" destId="{3869A597-D52E-43C3-8180-6516204B9DE3}" srcOrd="1" destOrd="0" presId="urn:microsoft.com/office/officeart/2005/8/layout/orgChart1"/>
    <dgm:cxn modelId="{A0F996A0-ABA5-4A18-A6A2-6185E1C8FF22}" type="presOf" srcId="{D94390C7-5097-4DA2-B9E1-204CDD24CE84}" destId="{A8D3A3E9-14E5-40D1-AAC7-96CD602DD791}" srcOrd="0" destOrd="0" presId="urn:microsoft.com/office/officeart/2005/8/layout/orgChart1"/>
    <dgm:cxn modelId="{25AD2575-9E4D-429C-A05D-D932C53163EB}" type="presOf" srcId="{87B4E77B-21FB-44BC-8728-08B85D82EA97}" destId="{3D644B93-3238-4A0A-8732-C198667A4512}" srcOrd="0" destOrd="0" presId="urn:microsoft.com/office/officeart/2005/8/layout/orgChart1"/>
    <dgm:cxn modelId="{0565B26B-DA18-4AD5-B5E3-A8BD3C236E2E}" type="presOf" srcId="{BFD44324-BA14-4255-8492-83810412011F}" destId="{A590696A-9AEA-4FFD-8F97-838C2B56E8EC}" srcOrd="1" destOrd="0" presId="urn:microsoft.com/office/officeart/2005/8/layout/orgChart1"/>
    <dgm:cxn modelId="{0B852789-D712-4792-AFF1-58E6FFEF8118}" type="presOf" srcId="{E8F6D066-54EA-4C93-98D2-A3E67D38D3DF}" destId="{9650868D-6C59-43AC-81AC-B5A61670BED2}" srcOrd="0" destOrd="0" presId="urn:microsoft.com/office/officeart/2005/8/layout/orgChart1"/>
    <dgm:cxn modelId="{F5359255-34C0-4E8B-968B-DBFF30B9A0EC}" type="presOf" srcId="{611BC586-C3AD-4AEC-8DC9-352352B74712}" destId="{580350EA-6744-4318-966A-729967CA2EC2}" srcOrd="0" destOrd="0" presId="urn:microsoft.com/office/officeart/2005/8/layout/orgChart1"/>
    <dgm:cxn modelId="{8E419653-47F8-4DCC-AC89-35D73B1D6669}" srcId="{5993EC00-4EBB-4239-9511-CD1F979D38DE}" destId="{BFD44324-BA14-4255-8492-83810412011F}" srcOrd="0" destOrd="0" parTransId="{E4BB26D6-0740-4D1C-B1AC-4167AA84CEBA}" sibTransId="{3289C07E-98BD-4ABE-9215-C6C7B0A999B5}"/>
    <dgm:cxn modelId="{28DBFC39-2D37-4213-983F-00F511FDEF64}" type="presOf" srcId="{5993EC00-4EBB-4239-9511-CD1F979D38DE}" destId="{B1C961E0-A49A-436A-9102-942C7D82F9B2}" srcOrd="0" destOrd="0" presId="urn:microsoft.com/office/officeart/2005/8/layout/orgChart1"/>
    <dgm:cxn modelId="{ACAAF931-FD82-4FFF-B73A-2046D20D7E88}" srcId="{BFD44324-BA14-4255-8492-83810412011F}" destId="{87B4E77B-21FB-44BC-8728-08B85D82EA97}" srcOrd="1" destOrd="0" parTransId="{D94390C7-5097-4DA2-B9E1-204CDD24CE84}" sibTransId="{0E55514F-6CB6-4915-8204-858F05244D35}"/>
    <dgm:cxn modelId="{0D513EA5-A5FF-48C6-A882-DEEEE45244D9}" type="presOf" srcId="{E8F6D066-54EA-4C93-98D2-A3E67D38D3DF}" destId="{300394C2-9D26-4D4D-9A0E-EB65DB83A23F}" srcOrd="1" destOrd="0" presId="urn:microsoft.com/office/officeart/2005/8/layout/orgChart1"/>
    <dgm:cxn modelId="{14692B13-1B34-4ACC-A4D6-370281E54A36}" type="presOf" srcId="{BFD44324-BA14-4255-8492-83810412011F}" destId="{130635B8-122F-422B-905C-EAFC6690C09B}" srcOrd="0" destOrd="0" presId="urn:microsoft.com/office/officeart/2005/8/layout/orgChart1"/>
    <dgm:cxn modelId="{1B981A5D-8AEE-4BB2-879F-2D4050462701}" type="presOf" srcId="{FEB73949-631A-4F07-BA6D-A77CEF0D8E6C}" destId="{405A6B8B-D7CC-42C5-B90F-A37EDC8CBE2A}" srcOrd="0" destOrd="0" presId="urn:microsoft.com/office/officeart/2005/8/layout/orgChart1"/>
    <dgm:cxn modelId="{20A08FDB-CF74-4386-A449-C700E0FCCC7A}" type="presOf" srcId="{905E1343-E23D-4716-ACCD-06386E8BEC48}" destId="{BAEB8CE4-AD9F-4F9E-915B-5CC423F408E4}" srcOrd="0" destOrd="0" presId="urn:microsoft.com/office/officeart/2005/8/layout/orgChart1"/>
    <dgm:cxn modelId="{331CF33E-E56A-43D8-8288-FE32C11B8880}" srcId="{BFD44324-BA14-4255-8492-83810412011F}" destId="{FEB73949-631A-4F07-BA6D-A77CEF0D8E6C}" srcOrd="2" destOrd="0" parTransId="{905E1343-E23D-4716-ACCD-06386E8BEC48}" sibTransId="{A3CCC634-E464-4B67-8D32-D6575F5B447B}"/>
    <dgm:cxn modelId="{03368B54-1FAD-41B6-BBE0-851A6EE4B67E}" type="presParOf" srcId="{B1C961E0-A49A-436A-9102-942C7D82F9B2}" destId="{C8D102F2-2D09-4E5F-94E9-03C7311B0612}" srcOrd="0" destOrd="0" presId="urn:microsoft.com/office/officeart/2005/8/layout/orgChart1"/>
    <dgm:cxn modelId="{235DC8F4-B10C-4AD2-B234-B160533E3BD6}" type="presParOf" srcId="{C8D102F2-2D09-4E5F-94E9-03C7311B0612}" destId="{9C382F4E-D8DB-486A-9F7C-EA19A4B40C18}" srcOrd="0" destOrd="0" presId="urn:microsoft.com/office/officeart/2005/8/layout/orgChart1"/>
    <dgm:cxn modelId="{7597A265-8951-41F9-A967-FCFEAB6F19FE}" type="presParOf" srcId="{9C382F4E-D8DB-486A-9F7C-EA19A4B40C18}" destId="{130635B8-122F-422B-905C-EAFC6690C09B}" srcOrd="0" destOrd="0" presId="urn:microsoft.com/office/officeart/2005/8/layout/orgChart1"/>
    <dgm:cxn modelId="{F0095A47-9AB5-450D-AF40-0A3DCC03837E}" type="presParOf" srcId="{9C382F4E-D8DB-486A-9F7C-EA19A4B40C18}" destId="{A590696A-9AEA-4FFD-8F97-838C2B56E8EC}" srcOrd="1" destOrd="0" presId="urn:microsoft.com/office/officeart/2005/8/layout/orgChart1"/>
    <dgm:cxn modelId="{5F809A6F-54D4-4953-AAB8-AAD3CB0A8B24}" type="presParOf" srcId="{C8D102F2-2D09-4E5F-94E9-03C7311B0612}" destId="{6A1E7A62-5680-4C13-928A-BB1E26A53918}" srcOrd="1" destOrd="0" presId="urn:microsoft.com/office/officeart/2005/8/layout/orgChart1"/>
    <dgm:cxn modelId="{6E07F88C-1DB4-439E-A3D8-79531DD1D498}" type="presParOf" srcId="{6A1E7A62-5680-4C13-928A-BB1E26A53918}" destId="{580350EA-6744-4318-966A-729967CA2EC2}" srcOrd="0" destOrd="0" presId="urn:microsoft.com/office/officeart/2005/8/layout/orgChart1"/>
    <dgm:cxn modelId="{1BE03A65-9283-4A3C-838B-70A397CA6866}" type="presParOf" srcId="{6A1E7A62-5680-4C13-928A-BB1E26A53918}" destId="{75C8DABB-5159-4712-B5CE-46ED8095FB03}" srcOrd="1" destOrd="0" presId="urn:microsoft.com/office/officeart/2005/8/layout/orgChart1"/>
    <dgm:cxn modelId="{CC7CE948-F0AA-49AD-8C75-DA6E15CE5DE2}" type="presParOf" srcId="{75C8DABB-5159-4712-B5CE-46ED8095FB03}" destId="{ADDE0352-962B-4C72-977D-AB4793118D13}" srcOrd="0" destOrd="0" presId="urn:microsoft.com/office/officeart/2005/8/layout/orgChart1"/>
    <dgm:cxn modelId="{F67F5970-3992-45A2-89DA-269E793E976C}" type="presParOf" srcId="{ADDE0352-962B-4C72-977D-AB4793118D13}" destId="{9650868D-6C59-43AC-81AC-B5A61670BED2}" srcOrd="0" destOrd="0" presId="urn:microsoft.com/office/officeart/2005/8/layout/orgChart1"/>
    <dgm:cxn modelId="{E9A9D9E1-0789-43F2-9582-0C38AE143FB0}" type="presParOf" srcId="{ADDE0352-962B-4C72-977D-AB4793118D13}" destId="{300394C2-9D26-4D4D-9A0E-EB65DB83A23F}" srcOrd="1" destOrd="0" presId="urn:microsoft.com/office/officeart/2005/8/layout/orgChart1"/>
    <dgm:cxn modelId="{57CB6DAA-D636-4697-8500-D01E50D0E71E}" type="presParOf" srcId="{75C8DABB-5159-4712-B5CE-46ED8095FB03}" destId="{53610C9E-E97B-4654-91F0-7C37F14C449D}" srcOrd="1" destOrd="0" presId="urn:microsoft.com/office/officeart/2005/8/layout/orgChart1"/>
    <dgm:cxn modelId="{4A262EC8-12A0-4451-BAC3-A87B08397A15}" type="presParOf" srcId="{75C8DABB-5159-4712-B5CE-46ED8095FB03}" destId="{84DA5F92-A43D-4B8F-9C11-7A8D7B7EDFB1}" srcOrd="2" destOrd="0" presId="urn:microsoft.com/office/officeart/2005/8/layout/orgChart1"/>
    <dgm:cxn modelId="{E50FDAF9-5C0D-4AF5-99F1-7CA9ECDE93CF}" type="presParOf" srcId="{6A1E7A62-5680-4C13-928A-BB1E26A53918}" destId="{A8D3A3E9-14E5-40D1-AAC7-96CD602DD791}" srcOrd="2" destOrd="0" presId="urn:microsoft.com/office/officeart/2005/8/layout/orgChart1"/>
    <dgm:cxn modelId="{58E8ECEC-7104-400E-946C-FC801FFD3D55}" type="presParOf" srcId="{6A1E7A62-5680-4C13-928A-BB1E26A53918}" destId="{786102D7-CE0A-4819-ABA8-C36BE330DBDA}" srcOrd="3" destOrd="0" presId="urn:microsoft.com/office/officeart/2005/8/layout/orgChart1"/>
    <dgm:cxn modelId="{BBDAC205-D5A4-4B37-AC7B-D7BA6F9BFD4D}" type="presParOf" srcId="{786102D7-CE0A-4819-ABA8-C36BE330DBDA}" destId="{204EF095-BE4D-43CB-89F0-56F4CE82EDC1}" srcOrd="0" destOrd="0" presId="urn:microsoft.com/office/officeart/2005/8/layout/orgChart1"/>
    <dgm:cxn modelId="{9917C30F-8B5B-479C-8DDA-DB44E23B65F6}" type="presParOf" srcId="{204EF095-BE4D-43CB-89F0-56F4CE82EDC1}" destId="{3D644B93-3238-4A0A-8732-C198667A4512}" srcOrd="0" destOrd="0" presId="urn:microsoft.com/office/officeart/2005/8/layout/orgChart1"/>
    <dgm:cxn modelId="{981D4382-0078-4891-B3CB-CF10BB10EF7F}" type="presParOf" srcId="{204EF095-BE4D-43CB-89F0-56F4CE82EDC1}" destId="{3869A597-D52E-43C3-8180-6516204B9DE3}" srcOrd="1" destOrd="0" presId="urn:microsoft.com/office/officeart/2005/8/layout/orgChart1"/>
    <dgm:cxn modelId="{F20AE209-9BF0-4CBA-8D98-EBC04593A732}" type="presParOf" srcId="{786102D7-CE0A-4819-ABA8-C36BE330DBDA}" destId="{29A7C10B-19B0-414E-AB62-33634DFBD8F9}" srcOrd="1" destOrd="0" presId="urn:microsoft.com/office/officeart/2005/8/layout/orgChart1"/>
    <dgm:cxn modelId="{06327012-F610-4D48-A103-4E4A6CBC7F22}" type="presParOf" srcId="{786102D7-CE0A-4819-ABA8-C36BE330DBDA}" destId="{DC8BA55B-4841-43F2-BF20-40B4E638724C}" srcOrd="2" destOrd="0" presId="urn:microsoft.com/office/officeart/2005/8/layout/orgChart1"/>
    <dgm:cxn modelId="{B140D88E-47CB-4A6F-8F9A-7EBF112AB405}" type="presParOf" srcId="{6A1E7A62-5680-4C13-928A-BB1E26A53918}" destId="{BAEB8CE4-AD9F-4F9E-915B-5CC423F408E4}" srcOrd="4" destOrd="0" presId="urn:microsoft.com/office/officeart/2005/8/layout/orgChart1"/>
    <dgm:cxn modelId="{D758E45D-CF69-4102-A2E9-1A42752D58CC}" type="presParOf" srcId="{6A1E7A62-5680-4C13-928A-BB1E26A53918}" destId="{4451DC22-B915-4F2C-9BD7-83C89C158B3B}" srcOrd="5" destOrd="0" presId="urn:microsoft.com/office/officeart/2005/8/layout/orgChart1"/>
    <dgm:cxn modelId="{8830627B-CD6F-4ABB-8E7D-7E4E3A7DF9D7}" type="presParOf" srcId="{4451DC22-B915-4F2C-9BD7-83C89C158B3B}" destId="{BE26C77D-8B75-48FA-8AC9-B64A42C635F7}" srcOrd="0" destOrd="0" presId="urn:microsoft.com/office/officeart/2005/8/layout/orgChart1"/>
    <dgm:cxn modelId="{A531B2F0-9BE4-45BE-B266-B1C3866E3204}" type="presParOf" srcId="{BE26C77D-8B75-48FA-8AC9-B64A42C635F7}" destId="{405A6B8B-D7CC-42C5-B90F-A37EDC8CBE2A}" srcOrd="0" destOrd="0" presId="urn:microsoft.com/office/officeart/2005/8/layout/orgChart1"/>
    <dgm:cxn modelId="{B8C4E3B9-E373-4502-B9D1-54A0029AD0D3}" type="presParOf" srcId="{BE26C77D-8B75-48FA-8AC9-B64A42C635F7}" destId="{F269AD00-C13E-4476-BDDC-56B643F3A402}" srcOrd="1" destOrd="0" presId="urn:microsoft.com/office/officeart/2005/8/layout/orgChart1"/>
    <dgm:cxn modelId="{CDF5DBD2-FCE2-4263-A36C-BB84299C6604}" type="presParOf" srcId="{4451DC22-B915-4F2C-9BD7-83C89C158B3B}" destId="{5EA91E38-566A-495A-A85F-AC8542446839}" srcOrd="1" destOrd="0" presId="urn:microsoft.com/office/officeart/2005/8/layout/orgChart1"/>
    <dgm:cxn modelId="{6E1DE8BD-DEBE-4252-A2CE-D1D421926EA4}" type="presParOf" srcId="{4451DC22-B915-4F2C-9BD7-83C89C158B3B}" destId="{F8D15445-125F-43F3-8B00-48A6B2E57E37}" srcOrd="2" destOrd="0" presId="urn:microsoft.com/office/officeart/2005/8/layout/orgChart1"/>
    <dgm:cxn modelId="{7A4F157A-168D-4526-9E87-4DC00790641C}" type="presParOf" srcId="{C8D102F2-2D09-4E5F-94E9-03C7311B0612}" destId="{025DA250-1153-48DD-96ED-86892D5FBED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fld id="{AF73F470-40FC-4EC2-98E3-B5022E2AA25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noProof="0" smtClean="0"/>
              <a:t>Κάντε κλικ για να επεξεργαστείτε το στυλ κειμένου του υποδείγματος</a:t>
            </a:r>
          </a:p>
          <a:p>
            <a:pPr lvl="1"/>
            <a:r>
              <a:rPr lang="el-GR" noProof="0" smtClean="0"/>
              <a:t>Δευτέρου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charset="0"/>
                <a:cs typeface="+mn-cs"/>
              </a:defRPr>
            </a:lvl1pPr>
          </a:lstStyle>
          <a:p>
            <a:pPr>
              <a:defRPr/>
            </a:pPr>
            <a:fld id="{1E8CFEE2-3211-4199-BDE7-4FBC4D29FA5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Tahoma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1E2F35C-00EA-41EA-9227-53B5BEA5C8F2}" type="slidenum">
              <a:rPr lang="en-US" smtClean="0">
                <a:latin typeface="Tahoma" pitchFamily="34" charset="0"/>
                <a:ea typeface="ＭＳ Ｐゴシック" pitchFamily="34" charset="-128"/>
              </a:rPr>
              <a:pPr eaLnBrk="1" hangingPunct="1">
                <a:defRPr/>
              </a:pPr>
              <a:t>2</a:t>
            </a:fld>
            <a:endParaRPr lang="en-US" smtClean="0">
              <a:latin typeface="Tahom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Θέση εικόνας διαφάνειας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0" name="Θέση σημειώσεων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Tahoma" pitchFamily="34" charset="0"/>
            </a:endParaRPr>
          </a:p>
        </p:txBody>
      </p:sp>
      <p:sp>
        <p:nvSpPr>
          <p:cNvPr id="19460" name="Θέση αριθμού διαφάνειας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247B338-BBD9-4F4D-AF39-106100D2A273}" type="slidenum">
              <a:rPr lang="el-GR" smtClean="0">
                <a:latin typeface="Tahoma" pitchFamily="34" charset="0"/>
              </a:rPr>
              <a:pPr eaLnBrk="1" hangingPunct="1">
                <a:defRPr/>
              </a:pPr>
              <a:t>4</a:t>
            </a:fld>
            <a:endParaRPr lang="el-GR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33800" y="2135188"/>
            <a:ext cx="5181600" cy="1827212"/>
          </a:xfrm>
        </p:spPr>
        <p:txBody>
          <a:bodyPr anchor="b"/>
          <a:lstStyle>
            <a:lvl1pPr>
              <a:defRPr/>
            </a:lvl1pPr>
          </a:lstStyle>
          <a:p>
            <a:r>
              <a:rPr lang="el-GR"/>
              <a:t>Κάντε κλικ για να επεξεργαστείτε το στυλ τίτλου του υποδείγματος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4038600"/>
            <a:ext cx="5176838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el-GR"/>
              <a:t>Κάντε κλικ για να επεξεργαστείτε το στυλ υποτίτλου του υποδείγματος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fld id="{F57AA824-9A86-48A3-B645-8DF4FA8D9B3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DAB7E-2BAD-4EFC-90FD-14FAE5A2B62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7105650" y="228600"/>
            <a:ext cx="1733550" cy="5867400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905000" y="228600"/>
            <a:ext cx="5048250" cy="5867400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C9B89-7846-4F65-8C54-497BB3539A2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2454-29CB-4F47-88FB-1B3CAD118BD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1D9CF-DAAE-4130-A265-5525FD4816D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D6D79-595D-4CD0-BBFB-27C394ECA12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2B079-4C15-4E83-8E42-292A956A6E7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03D41-7E42-4ED9-A1C8-29D592265BD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0D635-C0F9-4F1A-BA10-89D2E9A6635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75738-3F8A-44F9-A9B7-13AF6439FFD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291F7-72B3-44CC-935F-856DFFBC83F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814D8-FAA0-4C1B-9FDE-EC2D4F1409E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60934-64F1-4ADE-BA99-60ABA25BAEF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6AC6-2E38-4368-A44D-138498836CA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AAEA8-0AA3-4EBD-B1F8-45555927A8F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F5748-DD1B-4408-B9B4-09AA3A5446C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806DE-B393-4D2B-AA4D-8CE5BE7AF69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8760D-2AB3-4D1C-86CB-73F745C2F25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D0580-53FB-425F-AA35-D4E34EA7641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39BE9-6DD1-4F12-81F8-1D33C8C3393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31BB4-7460-496C-BB68-0E15804E1AE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59C30-2A52-4B99-B224-5D0059B36D5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93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το στυλ τίτλου του υποδείγματος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το στυλ κειμένου του υποδείγματος</a:t>
            </a:r>
          </a:p>
          <a:p>
            <a:pPr lvl="1"/>
            <a:r>
              <a:rPr lang="el-GR" smtClean="0"/>
              <a:t>Δευτέρου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2942D02A-B5F5-46EB-9415-8DC43025D2E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4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Θέση τίτλου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Στυλ κύριου τίτλου</a:t>
            </a:r>
          </a:p>
        </p:txBody>
      </p:sp>
      <p:sp>
        <p:nvSpPr>
          <p:cNvPr id="13315" name="Θέση κειμένου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47D419DD-8AB6-471A-B60B-4BC82B5157A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marisak@uoi.g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wmf"/><Relationship Id="rId4" Type="http://schemas.openxmlformats.org/officeDocument/2006/relationships/hyperlink" Target="http://earlychildhoodpedagogy.gr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arlychildhoodpedagogy.gr/" TargetMode="External"/><Relationship Id="rId2" Type="http://schemas.openxmlformats.org/officeDocument/2006/relationships/hyperlink" Target="http://gpa.uoi.gr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060575"/>
            <a:ext cx="9144000" cy="144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2852738"/>
            <a:ext cx="8305800" cy="19446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Η Πρακτική Άσκηση </a:t>
            </a:r>
            <a:r>
              <a:rPr lang="en-US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/>
            </a:r>
            <a:br>
              <a:rPr lang="en-US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el-GR" dirty="0" smtClean="0"/>
              <a:t>στ</a:t>
            </a:r>
            <a:r>
              <a:rPr lang="en-US" dirty="0" smtClean="0"/>
              <a:t>o</a:t>
            </a:r>
            <a:r>
              <a:rPr lang="el-GR" dirty="0" smtClean="0"/>
              <a:t> </a:t>
            </a:r>
            <a:r>
              <a:rPr lang="el-G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Παιδαγωγικό Τμήμα Νηπιαγωγών</a:t>
            </a:r>
            <a:r>
              <a:rPr lang="el-GR" dirty="0"/>
              <a:t/>
            </a:r>
            <a:br>
              <a:rPr lang="el-GR" dirty="0"/>
            </a:br>
            <a:r>
              <a:rPr lang="el-GR" dirty="0"/>
              <a:t>του Πανεπιστημίου Ιωαννίνων</a:t>
            </a:r>
            <a:endParaRPr lang="el-GR" dirty="0">
              <a:solidFill>
                <a:schemeClr val="tx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0650" y="5715000"/>
            <a:ext cx="3730625" cy="882650"/>
          </a:xfrm>
        </p:spPr>
        <p:txBody>
          <a:bodyPr rtlCol="0">
            <a:normAutofit fontScale="400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i="1" dirty="0" smtClean="0">
                <a:solidFill>
                  <a:schemeClr val="tx2">
                    <a:lumMod val="25000"/>
                  </a:schemeClr>
                </a:solidFill>
              </a:rPr>
              <a:t>Παπάς Σεραφείμ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Υπεύθυνος επικοινωνίας με </a:t>
            </a:r>
            <a:r>
              <a:rPr lang="el-G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φοιτητές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b="1" i="1" dirty="0" smtClean="0">
                <a:solidFill>
                  <a:schemeClr val="tx2">
                    <a:lumMod val="25000"/>
                  </a:schemeClr>
                </a:solidFill>
              </a:rPr>
              <a:t>Αίθουσα Σεμιναρίων του Τμήματος ΠΤΝ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b="1" i="1" dirty="0" smtClean="0">
                <a:solidFill>
                  <a:schemeClr val="tx2">
                    <a:lumMod val="25000"/>
                  </a:schemeClr>
                </a:solidFill>
              </a:rPr>
              <a:t>10</a:t>
            </a:r>
            <a:r>
              <a:rPr lang="en-US" b="1" i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l-GR" b="1" i="1" dirty="0" smtClean="0">
                <a:solidFill>
                  <a:schemeClr val="tx2">
                    <a:lumMod val="25000"/>
                  </a:schemeClr>
                </a:solidFill>
              </a:rPr>
              <a:t>Ιανουαρίου 2013</a:t>
            </a:r>
            <a:endParaRPr lang="el-GR" b="1" i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27652" name="Picture 9" descr="pou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115888"/>
            <a:ext cx="67627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TextBox"/>
          <p:cNvSpPr txBox="1"/>
          <p:nvPr/>
        </p:nvSpPr>
        <p:spPr>
          <a:xfrm>
            <a:off x="7010400" y="1196975"/>
            <a:ext cx="17526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l-GR" sz="1100" dirty="0">
                <a:latin typeface="+mj-lt"/>
                <a:cs typeface="+mn-cs"/>
              </a:rPr>
              <a:t>Πανεπιστήμιο </a:t>
            </a:r>
            <a:r>
              <a:rPr lang="el-GR" sz="1200" dirty="0">
                <a:latin typeface="+mj-lt"/>
                <a:cs typeface="+mn-cs"/>
              </a:rPr>
              <a:t>Ιωαννίνων</a:t>
            </a:r>
            <a:endParaRPr lang="en-US" sz="1100" dirty="0">
              <a:latin typeface="+mj-lt"/>
              <a:cs typeface="+mn-cs"/>
            </a:endParaRPr>
          </a:p>
        </p:txBody>
      </p:sp>
      <p:sp>
        <p:nvSpPr>
          <p:cNvPr id="16" name="8 - TextBox"/>
          <p:cNvSpPr txBox="1"/>
          <p:nvPr/>
        </p:nvSpPr>
        <p:spPr>
          <a:xfrm>
            <a:off x="539750" y="584200"/>
            <a:ext cx="1511300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l-G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Παιδαγωγικό Τμήμα Νηπιαγωγών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</p:txBody>
      </p:sp>
      <p:pic>
        <p:nvPicPr>
          <p:cNvPr id="27655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54000"/>
            <a:ext cx="2414588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6850" y="5445125"/>
            <a:ext cx="493395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Τίτλος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</a:t>
            </a:r>
            <a:r>
              <a:rPr lang="el-G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επιλογή</a:t>
            </a:r>
            <a:endParaRPr lang="el-G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Θέση περιεχομένου 1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572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Τους φοιτητές που θα κάνουν πρακτική άσκηση και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τον φορέα υποδοχής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l-GR" b="1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b="1" dirty="0" smtClean="0"/>
              <a:t>Επιλέγει η </a:t>
            </a:r>
            <a:r>
              <a:rPr lang="el-GR" b="1" dirty="0" smtClean="0"/>
              <a:t>Επιστημονικώς </a:t>
            </a:r>
            <a:r>
              <a:rPr lang="el-GR" b="1" dirty="0" smtClean="0"/>
              <a:t>Υπεύθυνη του Προγράμματος Πρακτικής Άσκησης του Παιδαγωγικού Τμήματος Νηπιαγωγών. </a:t>
            </a:r>
            <a:endParaRPr lang="el-GR" b="1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l-GR" dirty="0"/>
          </a:p>
        </p:txBody>
      </p:sp>
      <p:grpSp>
        <p:nvGrpSpPr>
          <p:cNvPr id="38915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8917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l-GR" sz="3600" b="1" smtClean="0"/>
              <a:t>Περισσότερες πληροφορίες…</a:t>
            </a:r>
            <a:endParaRPr lang="en-US" sz="3600" b="1" smtClean="0"/>
          </a:p>
        </p:txBody>
      </p:sp>
      <p:sp>
        <p:nvSpPr>
          <p:cNvPr id="39938" name="2 - Θέση κειμένου"/>
          <p:cNvSpPr>
            <a:spLocks noGrp="1"/>
          </p:cNvSpPr>
          <p:nvPr>
            <p:ph type="body" idx="1"/>
          </p:nvPr>
        </p:nvSpPr>
        <p:spPr>
          <a:xfrm>
            <a:off x="468313" y="1241425"/>
            <a:ext cx="5181600" cy="530225"/>
          </a:xfrm>
        </p:spPr>
        <p:txBody>
          <a:bodyPr/>
          <a:lstStyle/>
          <a:p>
            <a:pPr algn="ctr" eaLnBrk="1" hangingPunct="1"/>
            <a:r>
              <a:rPr lang="el-GR" sz="2800" b="0" smtClean="0">
                <a:solidFill>
                  <a:schemeClr val="tx2"/>
                </a:solidFill>
              </a:rPr>
              <a:t>Γραφείο Πρακτικής Άσκησης</a:t>
            </a:r>
            <a:endParaRPr lang="en-US" sz="2800" b="0" smtClean="0">
              <a:solidFill>
                <a:schemeClr val="tx2"/>
              </a:solidFill>
            </a:endParaRP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9750" y="1700213"/>
            <a:ext cx="7824788" cy="38576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smtClean="0"/>
              <a:t>Μεταβατικό </a:t>
            </a:r>
            <a:r>
              <a:rPr lang="el-GR" sz="2000" dirty="0"/>
              <a:t>κτίριο (Ισόγειο</a:t>
            </a:r>
            <a:r>
              <a:rPr lang="el-GR" sz="2000" dirty="0" smtClean="0"/>
              <a:t>)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/>
              <a:t>Ωράριο εξυπηρέτησης: </a:t>
            </a:r>
            <a:r>
              <a:rPr lang="el-GR" sz="2000" b="1" dirty="0"/>
              <a:t>Δευτέρα – </a:t>
            </a:r>
            <a:r>
              <a:rPr lang="el-GR" sz="2000" b="1" dirty="0" smtClean="0"/>
              <a:t>Πέμπτη, 10.00 </a:t>
            </a:r>
            <a:r>
              <a:rPr lang="el-GR" sz="2000" b="1" dirty="0"/>
              <a:t>– </a:t>
            </a:r>
            <a:r>
              <a:rPr lang="el-GR" sz="2000" b="1" dirty="0" smtClean="0"/>
              <a:t>14.00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err="1" smtClean="0"/>
              <a:t>Τηλ</a:t>
            </a:r>
            <a:r>
              <a:rPr lang="el-GR" sz="2000" dirty="0"/>
              <a:t>.: </a:t>
            </a:r>
            <a:r>
              <a:rPr lang="el-GR" sz="2000" dirty="0" smtClean="0"/>
              <a:t>2651007478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Fax</a:t>
            </a:r>
            <a:r>
              <a:rPr lang="en-US" sz="2000" dirty="0"/>
              <a:t>: 265100</a:t>
            </a:r>
            <a:r>
              <a:rPr lang="el-GR" sz="2000" dirty="0"/>
              <a:t>9095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E-mail: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rgbClr val="00B0F0"/>
                </a:solidFill>
              </a:rPr>
              <a:t>gpa_students@uoi.gr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/>
              <a:t>Αρμόδιος επικοινωνίας: </a:t>
            </a:r>
            <a:r>
              <a:rPr lang="el-GR" sz="2000" b="1" dirty="0"/>
              <a:t>Παπάς Σεραφείμ</a:t>
            </a:r>
            <a:endParaRPr lang="en-US" sz="2000" b="1" dirty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l-GR" sz="20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/>
          </a:p>
        </p:txBody>
      </p:sp>
      <p:grpSp>
        <p:nvGrpSpPr>
          <p:cNvPr id="39940" name="5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7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9942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2597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b="1">
                <a:latin typeface="Calibri" pitchFamily="34" charset="0"/>
                <a:ea typeface="ＭＳ Ｐゴシック" pitchFamily="34" charset="-128"/>
              </a:rPr>
              <a:t>Μείνετε ενημερωμένοι…</a:t>
            </a:r>
            <a:endParaRPr lang="da-DK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" name="Rektangel 26"/>
          <p:cNvSpPr>
            <a:spLocks noChangeArrowheads="1"/>
          </p:cNvSpPr>
          <p:nvPr/>
        </p:nvSpPr>
        <p:spPr bwMode="auto">
          <a:xfrm rot="10800000">
            <a:off x="14288" y="5805488"/>
            <a:ext cx="9144000" cy="10525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2000">
                <a:schemeClr val="bg1"/>
              </a:gs>
              <a:gs pos="73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da-DK">
              <a:solidFill>
                <a:srgbClr val="FFFFFF"/>
              </a:solidFill>
              <a:latin typeface="Calibri" pitchFamily="-65" charset="0"/>
              <a:ea typeface="ＭＳ Ｐゴシック" pitchFamily="-65" charset="-128"/>
              <a:cs typeface="+mn-cs"/>
            </a:endParaRPr>
          </a:p>
        </p:txBody>
      </p:sp>
      <p:pic>
        <p:nvPicPr>
          <p:cNvPr id="40963" name="Picture 4" descr="E:\GPA_Share_Folder\Διάφορα\logos\logos_gpa_dasta\logo_pantone_4a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883275"/>
            <a:ext cx="151288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49"/>
          <p:cNvSpPr>
            <a:spLocks noChangeArrowheads="1"/>
          </p:cNvSpPr>
          <p:nvPr/>
        </p:nvSpPr>
        <p:spPr bwMode="auto">
          <a:xfrm>
            <a:off x="514350" y="3541713"/>
            <a:ext cx="1498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b="1" noProof="1">
                <a:solidFill>
                  <a:srgbClr val="1B5787"/>
                </a:solidFill>
                <a:latin typeface="Calibri" pitchFamily="34" charset="0"/>
              </a:rPr>
              <a:t>Βρείτε μας </a:t>
            </a:r>
          </a:p>
          <a:p>
            <a:pPr algn="ctr" eaLnBrk="0" hangingPunct="0"/>
            <a:r>
              <a:rPr lang="el-GR" b="1" noProof="1">
                <a:solidFill>
                  <a:srgbClr val="1B5787"/>
                </a:solidFill>
                <a:latin typeface="Calibri" pitchFamily="34" charset="0"/>
              </a:rPr>
              <a:t>στο</a:t>
            </a:r>
            <a:r>
              <a:rPr lang="en-US" b="1" noProof="1">
                <a:solidFill>
                  <a:srgbClr val="1B5787"/>
                </a:solidFill>
                <a:latin typeface="Calibri" pitchFamily="34" charset="0"/>
              </a:rPr>
              <a:t> facebook</a:t>
            </a:r>
          </a:p>
        </p:txBody>
      </p:sp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3"/>
          <a:srcRect l="13492" t="1575" r="13194" b="1334"/>
          <a:stretch>
            <a:fillRect/>
          </a:stretch>
        </p:blipFill>
        <p:spPr bwMode="auto">
          <a:xfrm>
            <a:off x="904875" y="2824163"/>
            <a:ext cx="7175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8"/>
          <p:cNvPicPr>
            <a:picLocks noChangeArrowheads="1"/>
          </p:cNvPicPr>
          <p:nvPr/>
        </p:nvPicPr>
        <p:blipFill>
          <a:blip r:embed="rId4"/>
          <a:srcRect l="5098" t="2888" r="6400" b="6731"/>
          <a:stretch>
            <a:fillRect/>
          </a:stretch>
        </p:blipFill>
        <p:spPr bwMode="auto">
          <a:xfrm>
            <a:off x="1008063" y="4567238"/>
            <a:ext cx="5000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Rectangle 49"/>
          <p:cNvSpPr>
            <a:spLocks noChangeArrowheads="1"/>
          </p:cNvSpPr>
          <p:nvPr/>
        </p:nvSpPr>
        <p:spPr bwMode="auto">
          <a:xfrm>
            <a:off x="304800" y="5116513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sz="1400" b="1" noProof="1">
                <a:solidFill>
                  <a:srgbClr val="1B5787"/>
                </a:solidFill>
                <a:latin typeface="Calibri" pitchFamily="34" charset="0"/>
              </a:rPr>
              <a:t>Ακολουθήστε μας στο</a:t>
            </a:r>
            <a:r>
              <a:rPr lang="en-US" sz="1400" b="1" noProof="1">
                <a:solidFill>
                  <a:srgbClr val="1B5787"/>
                </a:solidFill>
                <a:latin typeface="Calibri" pitchFamily="34" charset="0"/>
              </a:rPr>
              <a:t> twitter</a:t>
            </a:r>
          </a:p>
        </p:txBody>
      </p:sp>
      <p:sp>
        <p:nvSpPr>
          <p:cNvPr id="40968" name="Rectangle 3"/>
          <p:cNvSpPr>
            <a:spLocks noChangeArrowheads="1"/>
          </p:cNvSpPr>
          <p:nvPr/>
        </p:nvSpPr>
        <p:spPr bwMode="auto">
          <a:xfrm>
            <a:off x="3968750" y="4867275"/>
            <a:ext cx="1027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l-GR" sz="2000" b="1"/>
              <a:t>gpauoi</a:t>
            </a:r>
            <a:endParaRPr lang="el-GR" sz="2000"/>
          </a:p>
        </p:txBody>
      </p:sp>
      <p:sp>
        <p:nvSpPr>
          <p:cNvPr id="40969" name="Rectangle 49"/>
          <p:cNvSpPr>
            <a:spLocks noChangeArrowheads="1"/>
          </p:cNvSpPr>
          <p:nvPr/>
        </p:nvSpPr>
        <p:spPr bwMode="auto">
          <a:xfrm>
            <a:off x="-141288" y="1735138"/>
            <a:ext cx="2809876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b="1" noProof="1">
                <a:solidFill>
                  <a:srgbClr val="1B5787"/>
                </a:solidFill>
                <a:latin typeface="Calibri" pitchFamily="34" charset="0"/>
              </a:rPr>
              <a:t>Μπείτε στο</a:t>
            </a:r>
            <a:r>
              <a:rPr lang="en-US" b="1" noProof="1">
                <a:solidFill>
                  <a:srgbClr val="1B5787"/>
                </a:solidFill>
                <a:latin typeface="Calibri" pitchFamily="34" charset="0"/>
              </a:rPr>
              <a:t> site </a:t>
            </a:r>
            <a:r>
              <a:rPr lang="el-GR" b="1" noProof="1">
                <a:solidFill>
                  <a:srgbClr val="1B5787"/>
                </a:solidFill>
                <a:latin typeface="Calibri" pitchFamily="34" charset="0"/>
              </a:rPr>
              <a:t>μας</a:t>
            </a:r>
          </a:p>
        </p:txBody>
      </p:sp>
      <p:sp>
        <p:nvSpPr>
          <p:cNvPr id="23" name="Right Arrow 17"/>
          <p:cNvSpPr/>
          <p:nvPr/>
        </p:nvSpPr>
        <p:spPr bwMode="auto">
          <a:xfrm>
            <a:off x="2787650" y="1362075"/>
            <a:ext cx="684213" cy="373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  <p:sp>
        <p:nvSpPr>
          <p:cNvPr id="40971" name="Rectangle 3"/>
          <p:cNvSpPr>
            <a:spLocks noChangeArrowheads="1"/>
          </p:cNvSpPr>
          <p:nvPr/>
        </p:nvSpPr>
        <p:spPr bwMode="auto">
          <a:xfrm>
            <a:off x="3968750" y="126841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B0F0"/>
                </a:solidFill>
              </a:rPr>
              <a:t>http://g</a:t>
            </a:r>
            <a:r>
              <a:rPr lang="el-GR" sz="2800" b="1">
                <a:solidFill>
                  <a:srgbClr val="00B0F0"/>
                </a:solidFill>
              </a:rPr>
              <a:t>pa.uoi.</a:t>
            </a:r>
            <a:r>
              <a:rPr lang="en-US" sz="2800" b="1">
                <a:solidFill>
                  <a:srgbClr val="00B0F0"/>
                </a:solidFill>
              </a:rPr>
              <a:t>gr</a:t>
            </a:r>
            <a:endParaRPr lang="el-GR" sz="2800">
              <a:solidFill>
                <a:srgbClr val="00B0F0"/>
              </a:solidFill>
            </a:endParaRPr>
          </a:p>
        </p:txBody>
      </p:sp>
      <p:pic>
        <p:nvPicPr>
          <p:cNvPr id="40972" name="Picture 3" descr="C:\Users\User\Desktop\matirials\InternetExplorer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3288" y="10144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ight Arrow 17"/>
          <p:cNvSpPr/>
          <p:nvPr/>
        </p:nvSpPr>
        <p:spPr bwMode="auto">
          <a:xfrm>
            <a:off x="2787650" y="3168650"/>
            <a:ext cx="684213" cy="37306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  <p:sp>
        <p:nvSpPr>
          <p:cNvPr id="28" name="Right Arrow 17"/>
          <p:cNvSpPr/>
          <p:nvPr/>
        </p:nvSpPr>
        <p:spPr bwMode="auto">
          <a:xfrm>
            <a:off x="2840038" y="4808538"/>
            <a:ext cx="684212" cy="3746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  <p:sp>
        <p:nvSpPr>
          <p:cNvPr id="40975" name="Rectangle 3"/>
          <p:cNvSpPr>
            <a:spLocks noChangeArrowheads="1"/>
          </p:cNvSpPr>
          <p:nvPr/>
        </p:nvSpPr>
        <p:spPr bwMode="auto">
          <a:xfrm>
            <a:off x="3968750" y="3132138"/>
            <a:ext cx="1027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l-GR" sz="2000" b="1"/>
              <a:t>gpauoi</a:t>
            </a:r>
            <a:endParaRPr lang="el-GR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29575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Ευχαριστώ για την προσοχή σας!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1986" name="3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5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41988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3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5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43012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3010" name="Picture 2" descr="C:\Users\GPA\Desktop\Δομή Απασχόλησης και Σταδιοδρομίας - Πανεπιστήμιο Ιωαννίνων 2013-01-10 10-06-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" y="1052513"/>
            <a:ext cx="8937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6 - Θέση περιεχομένου"/>
          <p:cNvSpPr>
            <a:spLocks noGrp="1"/>
          </p:cNvSpPr>
          <p:nvPr>
            <p:ph idx="1"/>
          </p:nvPr>
        </p:nvSpPr>
        <p:spPr>
          <a:xfrm>
            <a:off x="457200" y="1349375"/>
            <a:ext cx="8229600" cy="5105400"/>
          </a:xfrm>
        </p:spPr>
        <p:txBody>
          <a:bodyPr/>
          <a:lstStyle/>
          <a:p>
            <a:pPr algn="ctr" eaLnBrk="1" hangingPunct="1"/>
            <a:endParaRPr lang="el-GR" smtClean="0">
              <a:ea typeface="ＭＳ Ｐゴシック" pitchFamily="34" charset="-128"/>
            </a:endParaRPr>
          </a:p>
          <a:p>
            <a:pPr algn="ctr" eaLnBrk="1" hangingPunct="1"/>
            <a:endParaRPr lang="el-GR" smtClean="0">
              <a:ea typeface="ＭＳ Ｐゴシック" pitchFamily="34" charset="-128"/>
            </a:endParaRPr>
          </a:p>
          <a:p>
            <a:pPr algn="ctr" eaLnBrk="1" hangingPunct="1"/>
            <a:endParaRPr lang="el-GR" smtClean="0">
              <a:ea typeface="ＭＳ Ｐゴシック" pitchFamily="34" charset="-128"/>
            </a:endParaRPr>
          </a:p>
          <a:p>
            <a:pPr algn="ctr" eaLnBrk="1" hangingPunct="1"/>
            <a:endParaRPr lang="el-GR" b="1" smtClean="0">
              <a:ea typeface="ＭＳ Ｐゴシック" pitchFamily="34" charset="-128"/>
            </a:endParaRPr>
          </a:p>
          <a:p>
            <a:pPr algn="ctr"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28674" name="5 - TextBox"/>
          <p:cNvSpPr txBox="1">
            <a:spLocks noChangeArrowheads="1"/>
          </p:cNvSpPr>
          <p:nvPr/>
        </p:nvSpPr>
        <p:spPr bwMode="auto">
          <a:xfrm>
            <a:off x="823913" y="909638"/>
            <a:ext cx="7686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400" u="sng">
                <a:ea typeface="ＭＳ Ｐゴシック" pitchFamily="34" charset="-128"/>
              </a:rPr>
              <a:t> </a:t>
            </a:r>
            <a:endParaRPr lang="en-US" sz="2400" u="sng">
              <a:ea typeface="ＭＳ Ｐゴシック" pitchFamily="34" charset="-128"/>
            </a:endParaRPr>
          </a:p>
        </p:txBody>
      </p:sp>
      <p:graphicFrame>
        <p:nvGraphicFramePr>
          <p:cNvPr id="8" name="7 - Διάγραμμα"/>
          <p:cNvGraphicFramePr/>
          <p:nvPr/>
        </p:nvGraphicFramePr>
        <p:xfrm>
          <a:off x="312068" y="260648"/>
          <a:ext cx="851986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ktangel 26"/>
          <p:cNvSpPr>
            <a:spLocks noChangeArrowheads="1"/>
          </p:cNvSpPr>
          <p:nvPr/>
        </p:nvSpPr>
        <p:spPr bwMode="auto">
          <a:xfrm rot="10800000">
            <a:off x="0" y="5805488"/>
            <a:ext cx="9144000" cy="10525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2000">
                <a:schemeClr val="bg1"/>
              </a:gs>
              <a:gs pos="73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da-DK">
              <a:solidFill>
                <a:srgbClr val="FFFFFF"/>
              </a:solidFill>
              <a:latin typeface="Calibri" pitchFamily="-65" charset="0"/>
              <a:ea typeface="ＭＳ Ｐゴシック" pitchFamily="-65" charset="-128"/>
              <a:cs typeface="+mn-cs"/>
            </a:endParaRPr>
          </a:p>
        </p:txBody>
      </p:sp>
      <p:pic>
        <p:nvPicPr>
          <p:cNvPr id="28677" name="5 - Εικόνα" descr="logo_DASTA+panep_JPEG3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986463"/>
            <a:ext cx="16573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" descr="E:\GPA_Share_Folder\Διάφορα\logos\logos_epdbm\EPEDBM G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73800" y="6018213"/>
            <a:ext cx="26193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50825" y="3068638"/>
            <a:ext cx="2665413" cy="1512887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4338" y="1700213"/>
            <a:ext cx="8261350" cy="3910012"/>
          </a:xfrm>
        </p:spPr>
        <p:txBody>
          <a:bodyPr rtlCol="0">
            <a:normAutofit fontScale="77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dirty="0" smtClean="0">
                <a:solidFill>
                  <a:schemeClr val="tx2"/>
                </a:solidFill>
              </a:rPr>
              <a:t>Τι είναι;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Η Πρακτική Άσκηση αποτελεί μία ευκαιρία για τους φοιτητές να εργαστούν, για σύντομο χρονικό διάστημα, σε πραγματικό περιβάλλον εργασίας.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dirty="0" smtClean="0">
                <a:solidFill>
                  <a:schemeClr val="tx2"/>
                </a:solidFill>
              </a:rPr>
              <a:t>Οι στόχοι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επαφή των φοιτητών με τον εργασιακό χώρο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καλύτερη αξιοποίηση σε επαγγελματικό επίπεδο των γνώσεων και των δεξιοτήτων που αποκτούν οι φοιτητές κατά τη διάρκεια των σπουδών τους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σύνδεση </a:t>
            </a:r>
            <a:r>
              <a:rPr lang="el-GR" dirty="0"/>
              <a:t>της θεωρίας με την </a:t>
            </a:r>
            <a:r>
              <a:rPr lang="el-GR" dirty="0" smtClean="0"/>
              <a:t>πράξη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στήριξη στον επαγγελματικό προσανατολισμό του φοιτητή </a:t>
            </a:r>
            <a:endParaRPr lang="en-US" dirty="0"/>
          </a:p>
        </p:txBody>
      </p:sp>
      <p:sp>
        <p:nvSpPr>
          <p:cNvPr id="30722" name="1 - Τίτλος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1143000"/>
          </a:xfrm>
        </p:spPr>
        <p:txBody>
          <a:bodyPr/>
          <a:lstStyle/>
          <a:p>
            <a:pPr eaLnBrk="1" hangingPunct="1"/>
            <a:r>
              <a:rPr lang="el-GR" sz="3600" smtClean="0"/>
              <a:t>Τι είναι η Πρακτική Άσκηση </a:t>
            </a:r>
            <a:r>
              <a:rPr lang="en-US" sz="3600" smtClean="0"/>
              <a:t/>
            </a:r>
            <a:br>
              <a:rPr lang="en-US" sz="3600" smtClean="0"/>
            </a:br>
            <a:r>
              <a:rPr lang="el-GR" sz="3600" smtClean="0"/>
              <a:t>και ποιοι οι στόχοι της;</a:t>
            </a:r>
            <a:endParaRPr lang="en-US" sz="3600" smtClean="0"/>
          </a:p>
        </p:txBody>
      </p:sp>
      <p:grpSp>
        <p:nvGrpSpPr>
          <p:cNvPr id="30723" name="9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5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0725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229600" cy="838200"/>
          </a:xfrm>
        </p:spPr>
        <p:txBody>
          <a:bodyPr/>
          <a:lstStyle/>
          <a:p>
            <a:pPr eaLnBrk="1" hangingPunct="1"/>
            <a:r>
              <a:rPr lang="el-GR" smtClean="0"/>
              <a:t>Σημαντικά στοιχεία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196975"/>
            <a:ext cx="7867650" cy="4876800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smtClean="0"/>
              <a:t>Επιστημονικώς Υπεύθυνη Προγράμματος Πρακτικής Άσκησης </a:t>
            </a:r>
            <a:r>
              <a:rPr lang="el-GR" sz="2000" dirty="0"/>
              <a:t>του </a:t>
            </a:r>
            <a:r>
              <a:rPr lang="el-GR" sz="2000" dirty="0" smtClean="0"/>
              <a:t>Παιδαγωγικού Τμήματος </a:t>
            </a:r>
            <a:r>
              <a:rPr lang="el-GR" sz="2000" dirty="0"/>
              <a:t>Νηπιαγωγών </a:t>
            </a:r>
            <a:r>
              <a:rPr lang="el-GR" sz="2000" dirty="0" smtClean="0"/>
              <a:t>:</a:t>
            </a:r>
          </a:p>
          <a:p>
            <a:pPr marL="0" indent="35560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sz="2400" b="1" i="1" dirty="0">
                <a:solidFill>
                  <a:schemeClr val="tx2">
                    <a:lumMod val="90000"/>
                  </a:schemeClr>
                </a:solidFill>
              </a:rPr>
              <a:t>κα </a:t>
            </a:r>
            <a:r>
              <a:rPr lang="el-GR" sz="2400" b="1" i="1" dirty="0" smtClean="0">
                <a:solidFill>
                  <a:schemeClr val="tx2">
                    <a:lumMod val="90000"/>
                  </a:schemeClr>
                </a:solidFill>
              </a:rPr>
              <a:t>Σακελλαρίου Μαρία, </a:t>
            </a:r>
            <a:r>
              <a:rPr lang="en-US" sz="2400" b="1" i="1" dirty="0" smtClean="0">
                <a:solidFill>
                  <a:schemeClr val="tx2">
                    <a:lumMod val="90000"/>
                  </a:schemeClr>
                </a:solidFill>
              </a:rPr>
              <a:t>A</a:t>
            </a:r>
            <a:r>
              <a:rPr lang="el-GR" sz="2400" b="1" i="1" dirty="0" err="1" smtClean="0">
                <a:solidFill>
                  <a:schemeClr val="tx2">
                    <a:lumMod val="90000"/>
                  </a:schemeClr>
                </a:solidFill>
              </a:rPr>
              <a:t>ναπληρώτρια</a:t>
            </a:r>
            <a:r>
              <a:rPr lang="el-GR" sz="2400" b="1" i="1" dirty="0" smtClean="0">
                <a:solidFill>
                  <a:schemeClr val="tx2">
                    <a:lumMod val="90000"/>
                  </a:schemeClr>
                </a:solidFill>
              </a:rPr>
              <a:t> Καθηγήτρια </a:t>
            </a:r>
            <a:r>
              <a:rPr lang="en-US" sz="2400" b="1" i="1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l-GR" sz="2400" b="1" i="1" dirty="0" smtClean="0">
                <a:solidFill>
                  <a:schemeClr val="tx2">
                    <a:lumMod val="90000"/>
                  </a:schemeClr>
                </a:solidFill>
              </a:rPr>
              <a:t>(</a:t>
            </a:r>
            <a:r>
              <a:rPr lang="en-US" sz="2400" b="1" i="1" dirty="0" smtClean="0">
                <a:solidFill>
                  <a:schemeClr val="tx2">
                    <a:lumMod val="90000"/>
                  </a:schemeClr>
                </a:solidFill>
                <a:hlinkClick r:id="rId3"/>
              </a:rPr>
              <a:t>marisak@uoi.gr</a:t>
            </a:r>
            <a:r>
              <a:rPr lang="en-US" sz="2400" b="1" i="1" dirty="0" smtClean="0">
                <a:solidFill>
                  <a:schemeClr val="tx2">
                    <a:lumMod val="90000"/>
                  </a:schemeClr>
                </a:solidFill>
              </a:rPr>
              <a:t>  </a:t>
            </a:r>
            <a:r>
              <a:rPr lang="el-GR" sz="2400" b="1" i="1" dirty="0" smtClean="0">
                <a:solidFill>
                  <a:schemeClr val="tx2">
                    <a:lumMod val="90000"/>
                  </a:schemeClr>
                </a:solidFill>
              </a:rPr>
              <a:t>και  </a:t>
            </a:r>
            <a:r>
              <a:rPr lang="el-GR" sz="2400" b="1" dirty="0" smtClean="0">
                <a:solidFill>
                  <a:schemeClr val="tx2"/>
                </a:solidFill>
                <a:hlinkClick r:id="rId4"/>
              </a:rPr>
              <a:t>http://</a:t>
            </a:r>
            <a:r>
              <a:rPr lang="el-GR" sz="2400" b="1" dirty="0" smtClean="0">
                <a:solidFill>
                  <a:schemeClr val="tx2"/>
                </a:solidFill>
                <a:hlinkClick r:id="rId4"/>
              </a:rPr>
              <a:t>earlychildhoodpedagogy.gr</a:t>
            </a:r>
            <a:r>
              <a:rPr lang="el-GR" sz="2400" b="1" dirty="0" smtClean="0">
                <a:solidFill>
                  <a:schemeClr val="tx2"/>
                </a:solidFill>
              </a:rPr>
              <a:t> )</a:t>
            </a:r>
            <a:endParaRPr lang="el-GR" sz="2400" b="1" i="1" dirty="0" smtClean="0">
              <a:solidFill>
                <a:schemeClr val="tx2">
                  <a:lumMod val="90000"/>
                </a:schemeClr>
              </a:solidFill>
            </a:endParaRPr>
          </a:p>
          <a:p>
            <a:pPr marL="0" indent="35560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l-GR" sz="1600" i="1" dirty="0" smtClean="0">
              <a:solidFill>
                <a:schemeClr val="tx2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smtClean="0"/>
              <a:t>Η </a:t>
            </a:r>
            <a:r>
              <a:rPr lang="el-GR" sz="2000" dirty="0" smtClean="0">
                <a:solidFill>
                  <a:schemeClr val="tx2"/>
                </a:solidFill>
              </a:rPr>
              <a:t>αμοιβή</a:t>
            </a:r>
            <a:r>
              <a:rPr lang="el-GR" sz="2000" dirty="0" smtClean="0"/>
              <a:t> και η </a:t>
            </a:r>
            <a:r>
              <a:rPr lang="el-GR" sz="2000" dirty="0" smtClean="0">
                <a:solidFill>
                  <a:schemeClr val="tx2"/>
                </a:solidFill>
              </a:rPr>
              <a:t>ασφάλιση των φοιτητών </a:t>
            </a:r>
            <a:r>
              <a:rPr lang="el-GR" sz="2000" dirty="0" smtClean="0"/>
              <a:t>για το διάστημα απασχόλησής τους </a:t>
            </a:r>
            <a:r>
              <a:rPr lang="el-GR" sz="2000" dirty="0" smtClean="0">
                <a:solidFill>
                  <a:schemeClr val="tx2"/>
                </a:solidFill>
              </a:rPr>
              <a:t>καλύπτεται από το πρόγραμμα (300€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l-GR" sz="2000" dirty="0" smtClean="0">
                <a:solidFill>
                  <a:schemeClr val="tx2"/>
                </a:solidFill>
              </a:rPr>
              <a:t>ανά μήνα)</a:t>
            </a:r>
            <a:r>
              <a:rPr lang="el-GR" sz="2000" dirty="0" smtClean="0"/>
              <a:t>. </a:t>
            </a:r>
            <a:endParaRPr lang="en-US" sz="20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smtClean="0"/>
              <a:t>Χρονική διάρκεια Πρακτικής Άσκησης: </a:t>
            </a:r>
            <a:r>
              <a:rPr lang="el-GR" sz="2000" i="1" dirty="0" smtClean="0">
                <a:solidFill>
                  <a:schemeClr val="tx2"/>
                </a:solidFill>
              </a:rPr>
              <a:t>2 μήνες (</a:t>
            </a:r>
            <a:r>
              <a:rPr lang="el-GR" sz="2000" b="1" i="1" dirty="0" smtClean="0">
                <a:solidFill>
                  <a:schemeClr val="tx2"/>
                </a:solidFill>
              </a:rPr>
              <a:t>01.03.2013 </a:t>
            </a:r>
            <a:r>
              <a:rPr lang="el-GR" sz="2000" b="1" i="1" dirty="0">
                <a:solidFill>
                  <a:schemeClr val="tx2"/>
                </a:solidFill>
              </a:rPr>
              <a:t>– </a:t>
            </a:r>
            <a:r>
              <a:rPr lang="el-GR" sz="2000" b="1" i="1" dirty="0" smtClean="0">
                <a:solidFill>
                  <a:schemeClr val="tx2"/>
                </a:solidFill>
              </a:rPr>
              <a:t>30.04.2013</a:t>
            </a:r>
            <a:r>
              <a:rPr lang="el-GR" sz="2000" i="1" dirty="0" smtClean="0">
                <a:solidFill>
                  <a:schemeClr val="tx2"/>
                </a:solidFill>
              </a:rPr>
              <a:t>)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l-GR" sz="2000" i="1" dirty="0" smtClean="0">
              <a:solidFill>
                <a:schemeClr val="tx2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000" dirty="0" smtClean="0"/>
              <a:t>Φορείς υποδοχής ασκούμενων φοιτητών: </a:t>
            </a:r>
            <a:r>
              <a:rPr lang="el-GR" sz="2000" i="1" dirty="0" smtClean="0">
                <a:solidFill>
                  <a:schemeClr val="tx2"/>
                </a:solidFill>
              </a:rPr>
              <a:t>Ιδιωτικά και δημόσια νηπιαγωγεία </a:t>
            </a:r>
            <a:r>
              <a:rPr lang="el-GR" sz="2000" i="1" dirty="0" smtClean="0">
                <a:solidFill>
                  <a:schemeClr val="tx2"/>
                </a:solidFill>
              </a:rPr>
              <a:t>και παιδικοί </a:t>
            </a:r>
            <a:r>
              <a:rPr lang="el-GR" sz="2000" i="1" dirty="0" smtClean="0">
                <a:solidFill>
                  <a:schemeClr val="tx2"/>
                </a:solidFill>
              </a:rPr>
              <a:t>σταθμοί, </a:t>
            </a:r>
            <a:r>
              <a:rPr lang="el-GR" sz="2000" i="1" dirty="0" smtClean="0">
                <a:solidFill>
                  <a:schemeClr val="tx2"/>
                </a:solidFill>
              </a:rPr>
              <a:t>καθώς και  </a:t>
            </a:r>
            <a:r>
              <a:rPr lang="el-GR" sz="2000" i="1" dirty="0">
                <a:solidFill>
                  <a:schemeClr val="tx2"/>
                </a:solidFill>
              </a:rPr>
              <a:t>οργανισμοί του δημοσίου και ιδιωτικού τομέα σε όλη την </a:t>
            </a:r>
            <a:r>
              <a:rPr lang="el-GR" sz="2000" i="1" dirty="0" smtClean="0">
                <a:solidFill>
                  <a:schemeClr val="tx2"/>
                </a:solidFill>
              </a:rPr>
              <a:t>Ελλάδα.</a:t>
            </a:r>
            <a:endParaRPr lang="el-GR" sz="2000" i="1" dirty="0" smtClean="0">
              <a:solidFill>
                <a:schemeClr val="tx2"/>
              </a:solidFill>
            </a:endParaRPr>
          </a:p>
        </p:txBody>
      </p:sp>
      <p:grpSp>
        <p:nvGrpSpPr>
          <p:cNvPr id="31747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1749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00063"/>
            <a:ext cx="7258050" cy="796925"/>
          </a:xfrm>
        </p:spPr>
        <p:txBody>
          <a:bodyPr/>
          <a:lstStyle/>
          <a:p>
            <a:pPr eaLnBrk="1" hangingPunct="1"/>
            <a:r>
              <a:rPr lang="el-GR" sz="3200" b="1" smtClean="0"/>
              <a:t>Τα στάδια της Πρακτικής Άσκησης </a:t>
            </a:r>
            <a:r>
              <a:rPr lang="el-GR" sz="2400" b="1" smtClean="0"/>
              <a:t>(1/3)</a:t>
            </a:r>
            <a:endParaRPr lang="el-GR" sz="3200" b="1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43825" cy="4338638"/>
          </a:xfrm>
        </p:spPr>
        <p:txBody>
          <a:bodyPr rtlCol="0">
            <a:normAutofit/>
          </a:bodyPr>
          <a:lstStyle/>
          <a:p>
            <a:pPr marL="457200" indent="-457200" algn="just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l-GR" sz="2400" dirty="0" smtClean="0"/>
              <a:t>Ενημέρωση των φοιτητών του Τμήματος για την έναρξη του Προγράμματος (</a:t>
            </a:r>
            <a:r>
              <a:rPr lang="el-GR" sz="2400" dirty="0" smtClean="0">
                <a:solidFill>
                  <a:schemeClr val="tx2"/>
                </a:solidFill>
              </a:rPr>
              <a:t>σήμερα 10.01.2012</a:t>
            </a:r>
            <a:r>
              <a:rPr lang="el-GR" sz="2400" dirty="0" smtClean="0"/>
              <a:t>)</a:t>
            </a:r>
            <a:endParaRPr lang="el-GR" sz="2400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l-GR" sz="2400" dirty="0" smtClean="0"/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l-GR" sz="2400" dirty="0" smtClean="0"/>
              <a:t>Εκδήλωση ενδιαφέροντος των φοιτητών για συμμετοχή στο Πρόγραμμα Πρακτικής Άσκησης και επιλογή φορέων/επιχειρήσεων στις οποίες θα επιθυμούσαν να κάνουν την πρακτική τους. (</a:t>
            </a:r>
            <a:r>
              <a:rPr lang="el-GR" sz="2400" dirty="0">
                <a:solidFill>
                  <a:schemeClr val="tx2"/>
                </a:solidFill>
              </a:rPr>
              <a:t>23.1.2013 έως 29.1.2013</a:t>
            </a:r>
            <a:r>
              <a:rPr lang="el-GR" sz="2400" dirty="0" smtClean="0"/>
              <a:t>)</a:t>
            </a:r>
          </a:p>
        </p:txBody>
      </p:sp>
      <p:grpSp>
        <p:nvGrpSpPr>
          <p:cNvPr id="33795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3797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00063"/>
            <a:ext cx="7258050" cy="796925"/>
          </a:xfrm>
        </p:spPr>
        <p:txBody>
          <a:bodyPr/>
          <a:lstStyle/>
          <a:p>
            <a:pPr eaLnBrk="1" hangingPunct="1"/>
            <a:r>
              <a:rPr lang="el-GR" sz="3200" b="1" smtClean="0"/>
              <a:t>Τα στάδια της Πρακτικής Άσκησης </a:t>
            </a:r>
            <a:r>
              <a:rPr lang="el-GR" sz="2400" b="1" smtClean="0"/>
              <a:t>(2/3)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43825" cy="4338638"/>
          </a:xfrm>
        </p:spPr>
        <p:txBody>
          <a:bodyPr rtlCol="0">
            <a:normAutofit/>
          </a:bodyPr>
          <a:lstStyle/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l-GR" sz="2400" dirty="0" smtClean="0"/>
              <a:t>Αξιολόγηση των αιτήσεων των φοιτητών και των θέσεων πρακτικής άσκησης που έχουν προσφέρει οι φορείς απασχόλησης και επιλογή των φοιτητών ανά θέση πρακτικής από </a:t>
            </a:r>
            <a:r>
              <a:rPr lang="el-GR" sz="2400" dirty="0" smtClean="0"/>
              <a:t> την </a:t>
            </a:r>
            <a:r>
              <a:rPr lang="el-GR" sz="2400" dirty="0" smtClean="0"/>
              <a:t>Επιστημονικώς </a:t>
            </a:r>
            <a:r>
              <a:rPr lang="el-GR" sz="2400" dirty="0" smtClean="0"/>
              <a:t>Υπεύθυνη </a:t>
            </a:r>
            <a:r>
              <a:rPr lang="el-GR" sz="2400" dirty="0" smtClean="0"/>
              <a:t>του Προγράμματος </a:t>
            </a:r>
            <a:r>
              <a:rPr lang="el-GR" sz="2400" dirty="0" smtClean="0"/>
              <a:t>Πρακτικής Άσκησης του Παιδαγωγικού Τμήματος </a:t>
            </a:r>
            <a:r>
              <a:rPr lang="el-GR" sz="2400" dirty="0" smtClean="0"/>
              <a:t>Νηπιαγωγών.</a:t>
            </a:r>
            <a:r>
              <a:rPr lang="el-GR" sz="2400" dirty="0" smtClean="0"/>
              <a:t> </a:t>
            </a:r>
            <a:endParaRPr lang="el-GR" sz="2400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marL="457200" indent="-457200" algn="just" eaLnBrk="1" fontAlgn="auto" hangingPunct="1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el-GR" sz="2400" dirty="0" smtClean="0"/>
              <a:t>Ενημέρωση των φοιτητών που έχουν επιλεγεί και παρακολούθηση ειδικού σεμιναρίου προετοιμασίας πριν την έναρξη της πρακτικής. </a:t>
            </a:r>
            <a:r>
              <a:rPr lang="el-GR" sz="2400" dirty="0">
                <a:solidFill>
                  <a:schemeClr val="tx2"/>
                </a:solidFill>
              </a:rPr>
              <a:t>(Μέσα Φεβρουαρίου 2013)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 startAt="4"/>
              <a:defRPr/>
            </a:pPr>
            <a:endParaRPr lang="el-GR" sz="2400" dirty="0"/>
          </a:p>
        </p:txBody>
      </p:sp>
      <p:grpSp>
        <p:nvGrpSpPr>
          <p:cNvPr id="34819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4821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315200" cy="4124325"/>
          </a:xfrm>
        </p:spPr>
        <p:txBody>
          <a:bodyPr rtlCol="0">
            <a:normAutofit fontScale="925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l-GR" sz="2800" dirty="0" smtClean="0"/>
              <a:t>Υπογραφές συμφωνητικών συνεργασίας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5"/>
              <a:defRPr/>
            </a:pPr>
            <a:endParaRPr lang="el-GR" sz="28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l-GR" sz="2800" dirty="0" smtClean="0"/>
              <a:t>Πραγματοποίηση Πρακτικής Άσκησης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l-GR" sz="2800" dirty="0" smtClean="0"/>
              <a:t>(</a:t>
            </a:r>
            <a:r>
              <a:rPr lang="el-GR" sz="2800" dirty="0">
                <a:solidFill>
                  <a:schemeClr val="tx2"/>
                </a:solidFill>
              </a:rPr>
              <a:t>01.03.2013 – 30.04.2013</a:t>
            </a:r>
            <a:r>
              <a:rPr lang="el-GR" sz="2800" dirty="0" smtClean="0"/>
              <a:t>).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l-GR" sz="28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l-GR" sz="2800" dirty="0" smtClean="0"/>
              <a:t>Αξιολόγηση της Πρακτικής Άσκησης από (ι) τον φορέα υποδοχής και (</a:t>
            </a:r>
            <a:r>
              <a:rPr lang="el-GR" sz="2800" dirty="0" err="1" smtClean="0"/>
              <a:t>ιι</a:t>
            </a:r>
            <a:r>
              <a:rPr lang="el-GR" sz="2800" dirty="0" smtClean="0"/>
              <a:t>) τον ασκούμενο φοιτητή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l-GR" sz="28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l-GR" sz="2800" dirty="0" smtClean="0"/>
              <a:t>Συνάντηση του ασκούμενου φοιτητή με τον Ακαδημαϊκό του Επιβλέποντα. Παράδοση Παραδοτέων</a:t>
            </a:r>
            <a:endParaRPr lang="el-GR" sz="28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l-GR" sz="2800" dirty="0"/>
          </a:p>
        </p:txBody>
      </p:sp>
      <p:grpSp>
        <p:nvGrpSpPr>
          <p:cNvPr id="35842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5846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42938" y="500063"/>
            <a:ext cx="7258050" cy="7969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3200" b="1" dirty="0">
                <a:latin typeface="+mj-lt"/>
                <a:ea typeface="+mj-ea"/>
                <a:cs typeface="+mj-cs"/>
              </a:rPr>
              <a:t>Τα στάδια της Πρακτικής Άσκησης </a:t>
            </a:r>
            <a:r>
              <a:rPr lang="el-GR" sz="2400" b="1" dirty="0">
                <a:latin typeface="+mj-lt"/>
                <a:ea typeface="+mj-ea"/>
                <a:cs typeface="+mj-cs"/>
              </a:rPr>
              <a:t>(3/3)</a:t>
            </a:r>
            <a:endParaRPr lang="el-GR" sz="32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llipse 59"/>
          <p:cNvSpPr/>
          <p:nvPr/>
        </p:nvSpPr>
        <p:spPr bwMode="auto">
          <a:xfrm>
            <a:off x="2408031" y="5562600"/>
            <a:ext cx="4146298" cy="838200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da-DK">
              <a:solidFill>
                <a:srgbClr val="FFFFFF"/>
              </a:solidFill>
              <a:latin typeface="Calibri" pitchFamily="-65" charset="0"/>
              <a:cs typeface="+mn-cs"/>
            </a:endParaRPr>
          </a:p>
        </p:txBody>
      </p:sp>
      <p:grpSp>
        <p:nvGrpSpPr>
          <p:cNvPr id="36868" name="Group 12"/>
          <p:cNvGrpSpPr>
            <a:grpSpLocks/>
          </p:cNvGrpSpPr>
          <p:nvPr/>
        </p:nvGrpSpPr>
        <p:grpSpPr bwMode="auto">
          <a:xfrm>
            <a:off x="1905000" y="603250"/>
            <a:ext cx="5470525" cy="5410200"/>
            <a:chOff x="3415764" y="2285527"/>
            <a:chExt cx="2312472" cy="2286946"/>
          </a:xfrm>
        </p:grpSpPr>
        <p:sp>
          <p:nvSpPr>
            <p:cNvPr id="6" name="Freeform 256"/>
            <p:cNvSpPr>
              <a:spLocks/>
            </p:cNvSpPr>
            <p:nvPr/>
          </p:nvSpPr>
          <p:spPr bwMode="auto">
            <a:xfrm>
              <a:off x="3500989" y="2285527"/>
              <a:ext cx="1223342" cy="837473"/>
            </a:xfrm>
            <a:custGeom>
              <a:avLst/>
              <a:gdLst>
                <a:gd name="T0" fmla="*/ 464973279 w 969"/>
                <a:gd name="T1" fmla="*/ 1330221954 h 664"/>
                <a:gd name="T2" fmla="*/ 503052344 w 969"/>
                <a:gd name="T3" fmla="*/ 1246081133 h 664"/>
                <a:gd name="T4" fmla="*/ 547144622 w 969"/>
                <a:gd name="T5" fmla="*/ 1161940628 h 664"/>
                <a:gd name="T6" fmla="*/ 597250116 w 969"/>
                <a:gd name="T7" fmla="*/ 1083810790 h 664"/>
                <a:gd name="T8" fmla="*/ 651362736 w 969"/>
                <a:gd name="T9" fmla="*/ 1009686380 h 664"/>
                <a:gd name="T10" fmla="*/ 711488728 w 969"/>
                <a:gd name="T11" fmla="*/ 939568661 h 664"/>
                <a:gd name="T12" fmla="*/ 775622952 w 969"/>
                <a:gd name="T13" fmla="*/ 871454919 h 664"/>
                <a:gd name="T14" fmla="*/ 845770390 w 969"/>
                <a:gd name="T15" fmla="*/ 809351844 h 664"/>
                <a:gd name="T16" fmla="*/ 921929781 w 969"/>
                <a:gd name="T17" fmla="*/ 751254197 h 664"/>
                <a:gd name="T18" fmla="*/ 1000092735 w 969"/>
                <a:gd name="T19" fmla="*/ 699167217 h 664"/>
                <a:gd name="T20" fmla="*/ 1080260514 w 969"/>
                <a:gd name="T21" fmla="*/ 653090747 h 664"/>
                <a:gd name="T22" fmla="*/ 1166441509 w 969"/>
                <a:gd name="T23" fmla="*/ 611021126 h 664"/>
                <a:gd name="T24" fmla="*/ 1254626066 w 969"/>
                <a:gd name="T25" fmla="*/ 576963623 h 664"/>
                <a:gd name="T26" fmla="*/ 1344814503 w 969"/>
                <a:gd name="T27" fmla="*/ 548916788 h 664"/>
                <a:gd name="T28" fmla="*/ 1439012275 w 969"/>
                <a:gd name="T29" fmla="*/ 524876644 h 664"/>
                <a:gd name="T30" fmla="*/ 1537217174 w 969"/>
                <a:gd name="T31" fmla="*/ 510852595 h 664"/>
                <a:gd name="T32" fmla="*/ 1635423335 w 969"/>
                <a:gd name="T33" fmla="*/ 502839214 h 664"/>
                <a:gd name="T34" fmla="*/ 1701561122 w 969"/>
                <a:gd name="T35" fmla="*/ 0 h 664"/>
                <a:gd name="T36" fmla="*/ 1627406557 w 969"/>
                <a:gd name="T37" fmla="*/ 4006692 h 664"/>
                <a:gd name="T38" fmla="*/ 1485108117 w 969"/>
                <a:gd name="T39" fmla="*/ 14022792 h 664"/>
                <a:gd name="T40" fmla="*/ 1346819328 w 969"/>
                <a:gd name="T41" fmla="*/ 34057512 h 664"/>
                <a:gd name="T42" fmla="*/ 1212537351 w 969"/>
                <a:gd name="T43" fmla="*/ 66111048 h 664"/>
                <a:gd name="T44" fmla="*/ 1082265340 w 969"/>
                <a:gd name="T45" fmla="*/ 108180689 h 664"/>
                <a:gd name="T46" fmla="*/ 958005282 w 969"/>
                <a:gd name="T47" fmla="*/ 156260978 h 664"/>
                <a:gd name="T48" fmla="*/ 835748787 w 969"/>
                <a:gd name="T49" fmla="*/ 216361378 h 664"/>
                <a:gd name="T50" fmla="*/ 719505506 w 969"/>
                <a:gd name="T51" fmla="*/ 284475121 h 664"/>
                <a:gd name="T52" fmla="*/ 609275283 w 969"/>
                <a:gd name="T53" fmla="*/ 358598347 h 664"/>
                <a:gd name="T54" fmla="*/ 503052344 w 969"/>
                <a:gd name="T55" fmla="*/ 440736138 h 664"/>
                <a:gd name="T56" fmla="*/ 404847445 w 969"/>
                <a:gd name="T57" fmla="*/ 530887311 h 664"/>
                <a:gd name="T58" fmla="*/ 312654419 w 969"/>
                <a:gd name="T59" fmla="*/ 627047888 h 664"/>
                <a:gd name="T60" fmla="*/ 230481814 w 969"/>
                <a:gd name="T61" fmla="*/ 731220743 h 664"/>
                <a:gd name="T62" fmla="*/ 154322384 w 969"/>
                <a:gd name="T63" fmla="*/ 839401393 h 664"/>
                <a:gd name="T64" fmla="*/ 84176208 w 969"/>
                <a:gd name="T65" fmla="*/ 953592710 h 664"/>
                <a:gd name="T66" fmla="*/ 24050344 w 969"/>
                <a:gd name="T67" fmla="*/ 1073793432 h 664"/>
                <a:gd name="T68" fmla="*/ 312654419 w 969"/>
                <a:gd name="T69" fmla="*/ 985646236 h 6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9"/>
                <a:gd name="T106" fmla="*/ 0 h 664"/>
                <a:gd name="T107" fmla="*/ 969 w 969"/>
                <a:gd name="T108" fmla="*/ 664 h 6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9" h="664">
                  <a:moveTo>
                    <a:pt x="232" y="664"/>
                  </a:moveTo>
                  <a:lnTo>
                    <a:pt x="232" y="664"/>
                  </a:lnTo>
                  <a:lnTo>
                    <a:pt x="241" y="644"/>
                  </a:lnTo>
                  <a:lnTo>
                    <a:pt x="251" y="622"/>
                  </a:lnTo>
                  <a:lnTo>
                    <a:pt x="261" y="601"/>
                  </a:lnTo>
                  <a:lnTo>
                    <a:pt x="273" y="580"/>
                  </a:lnTo>
                  <a:lnTo>
                    <a:pt x="285" y="561"/>
                  </a:lnTo>
                  <a:lnTo>
                    <a:pt x="298" y="541"/>
                  </a:lnTo>
                  <a:lnTo>
                    <a:pt x="311" y="522"/>
                  </a:lnTo>
                  <a:lnTo>
                    <a:pt x="325" y="504"/>
                  </a:lnTo>
                  <a:lnTo>
                    <a:pt x="339" y="485"/>
                  </a:lnTo>
                  <a:lnTo>
                    <a:pt x="355" y="469"/>
                  </a:lnTo>
                  <a:lnTo>
                    <a:pt x="372" y="452"/>
                  </a:lnTo>
                  <a:lnTo>
                    <a:pt x="387" y="435"/>
                  </a:lnTo>
                  <a:lnTo>
                    <a:pt x="404" y="419"/>
                  </a:lnTo>
                  <a:lnTo>
                    <a:pt x="422" y="404"/>
                  </a:lnTo>
                  <a:lnTo>
                    <a:pt x="440" y="389"/>
                  </a:lnTo>
                  <a:lnTo>
                    <a:pt x="460" y="375"/>
                  </a:lnTo>
                  <a:lnTo>
                    <a:pt x="478" y="362"/>
                  </a:lnTo>
                  <a:lnTo>
                    <a:pt x="499" y="349"/>
                  </a:lnTo>
                  <a:lnTo>
                    <a:pt x="518" y="338"/>
                  </a:lnTo>
                  <a:lnTo>
                    <a:pt x="539" y="326"/>
                  </a:lnTo>
                  <a:lnTo>
                    <a:pt x="560" y="316"/>
                  </a:lnTo>
                  <a:lnTo>
                    <a:pt x="582" y="305"/>
                  </a:lnTo>
                  <a:lnTo>
                    <a:pt x="604" y="296"/>
                  </a:lnTo>
                  <a:lnTo>
                    <a:pt x="626" y="288"/>
                  </a:lnTo>
                  <a:lnTo>
                    <a:pt x="648" y="281"/>
                  </a:lnTo>
                  <a:lnTo>
                    <a:pt x="671" y="274"/>
                  </a:lnTo>
                  <a:lnTo>
                    <a:pt x="694" y="268"/>
                  </a:lnTo>
                  <a:lnTo>
                    <a:pt x="718" y="262"/>
                  </a:lnTo>
                  <a:lnTo>
                    <a:pt x="742" y="258"/>
                  </a:lnTo>
                  <a:lnTo>
                    <a:pt x="767" y="255"/>
                  </a:lnTo>
                  <a:lnTo>
                    <a:pt x="792" y="252"/>
                  </a:lnTo>
                  <a:lnTo>
                    <a:pt x="816" y="251"/>
                  </a:lnTo>
                  <a:lnTo>
                    <a:pt x="969" y="129"/>
                  </a:lnTo>
                  <a:lnTo>
                    <a:pt x="849" y="0"/>
                  </a:lnTo>
                  <a:lnTo>
                    <a:pt x="812" y="2"/>
                  </a:lnTo>
                  <a:lnTo>
                    <a:pt x="777" y="3"/>
                  </a:lnTo>
                  <a:lnTo>
                    <a:pt x="741" y="7"/>
                  </a:lnTo>
                  <a:lnTo>
                    <a:pt x="707" y="12"/>
                  </a:lnTo>
                  <a:lnTo>
                    <a:pt x="672" y="17"/>
                  </a:lnTo>
                  <a:lnTo>
                    <a:pt x="639" y="25"/>
                  </a:lnTo>
                  <a:lnTo>
                    <a:pt x="605" y="33"/>
                  </a:lnTo>
                  <a:lnTo>
                    <a:pt x="573" y="43"/>
                  </a:lnTo>
                  <a:lnTo>
                    <a:pt x="540" y="54"/>
                  </a:lnTo>
                  <a:lnTo>
                    <a:pt x="509" y="65"/>
                  </a:lnTo>
                  <a:lnTo>
                    <a:pt x="478" y="78"/>
                  </a:lnTo>
                  <a:lnTo>
                    <a:pt x="447" y="93"/>
                  </a:lnTo>
                  <a:lnTo>
                    <a:pt x="417" y="108"/>
                  </a:lnTo>
                  <a:lnTo>
                    <a:pt x="387" y="124"/>
                  </a:lnTo>
                  <a:lnTo>
                    <a:pt x="359" y="142"/>
                  </a:lnTo>
                  <a:lnTo>
                    <a:pt x="331" y="160"/>
                  </a:lnTo>
                  <a:lnTo>
                    <a:pt x="304" y="179"/>
                  </a:lnTo>
                  <a:lnTo>
                    <a:pt x="277" y="199"/>
                  </a:lnTo>
                  <a:lnTo>
                    <a:pt x="251" y="220"/>
                  </a:lnTo>
                  <a:lnTo>
                    <a:pt x="226" y="242"/>
                  </a:lnTo>
                  <a:lnTo>
                    <a:pt x="202" y="265"/>
                  </a:lnTo>
                  <a:lnTo>
                    <a:pt x="180" y="288"/>
                  </a:lnTo>
                  <a:lnTo>
                    <a:pt x="156" y="313"/>
                  </a:lnTo>
                  <a:lnTo>
                    <a:pt x="136" y="339"/>
                  </a:lnTo>
                  <a:lnTo>
                    <a:pt x="115" y="365"/>
                  </a:lnTo>
                  <a:lnTo>
                    <a:pt x="95" y="392"/>
                  </a:lnTo>
                  <a:lnTo>
                    <a:pt x="77" y="419"/>
                  </a:lnTo>
                  <a:lnTo>
                    <a:pt x="59" y="448"/>
                  </a:lnTo>
                  <a:lnTo>
                    <a:pt x="42" y="476"/>
                  </a:lnTo>
                  <a:lnTo>
                    <a:pt x="27" y="506"/>
                  </a:lnTo>
                  <a:lnTo>
                    <a:pt x="12" y="536"/>
                  </a:lnTo>
                  <a:lnTo>
                    <a:pt x="0" y="567"/>
                  </a:lnTo>
                  <a:lnTo>
                    <a:pt x="156" y="492"/>
                  </a:lnTo>
                  <a:lnTo>
                    <a:pt x="232" y="664"/>
                  </a:lnTo>
                  <a:close/>
                </a:path>
              </a:pathLst>
            </a:custGeom>
            <a:gradFill rotWithShape="1">
              <a:gsLst>
                <a:gs pos="0">
                  <a:srgbClr val="92BF2E"/>
                </a:gs>
                <a:gs pos="100000">
                  <a:srgbClr val="CDFF40"/>
                </a:gs>
              </a:gsLst>
              <a:lin ang="1968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buFont typeface="Calibri" pitchFamily="-65" charset="0"/>
                <a:buAutoNum type="arabicPeriod"/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8" name="Freeform 257"/>
            <p:cNvSpPr>
              <a:spLocks/>
            </p:cNvSpPr>
            <p:nvPr/>
          </p:nvSpPr>
          <p:spPr bwMode="auto">
            <a:xfrm>
              <a:off x="4580724" y="2288211"/>
              <a:ext cx="1103222" cy="1011276"/>
            </a:xfrm>
            <a:custGeom>
              <a:avLst/>
              <a:gdLst>
                <a:gd name="T0" fmla="*/ 0 w 875"/>
                <a:gd name="T1" fmla="*/ 498679259 h 801"/>
                <a:gd name="T2" fmla="*/ 106110624 w 875"/>
                <a:gd name="T3" fmla="*/ 502684708 h 801"/>
                <a:gd name="T4" fmla="*/ 210218544 w 875"/>
                <a:gd name="T5" fmla="*/ 516703151 h 801"/>
                <a:gd name="T6" fmla="*/ 312323718 w 875"/>
                <a:gd name="T7" fmla="*/ 536730399 h 801"/>
                <a:gd name="T8" fmla="*/ 410426084 w 875"/>
                <a:gd name="T9" fmla="*/ 564768546 h 801"/>
                <a:gd name="T10" fmla="*/ 506525665 w 875"/>
                <a:gd name="T11" fmla="*/ 598815498 h 801"/>
                <a:gd name="T12" fmla="*/ 596618392 w 875"/>
                <a:gd name="T13" fmla="*/ 640872087 h 801"/>
                <a:gd name="T14" fmla="*/ 682708389 w 875"/>
                <a:gd name="T15" fmla="*/ 690940995 h 801"/>
                <a:gd name="T16" fmla="*/ 768796967 w 875"/>
                <a:gd name="T17" fmla="*/ 745013933 h 801"/>
                <a:gd name="T18" fmla="*/ 846878507 w 875"/>
                <a:gd name="T19" fmla="*/ 807099032 h 801"/>
                <a:gd name="T20" fmla="*/ 918953193 w 875"/>
                <a:gd name="T21" fmla="*/ 871186225 h 801"/>
                <a:gd name="T22" fmla="*/ 989025174 w 875"/>
                <a:gd name="T23" fmla="*/ 945286411 h 801"/>
                <a:gd name="T24" fmla="*/ 1051090118 w 875"/>
                <a:gd name="T25" fmla="*/ 1023393309 h 801"/>
                <a:gd name="T26" fmla="*/ 1109149651 w 875"/>
                <a:gd name="T27" fmla="*/ 1103502300 h 801"/>
                <a:gd name="T28" fmla="*/ 1161203591 w 875"/>
                <a:gd name="T29" fmla="*/ 1189618835 h 801"/>
                <a:gd name="T30" fmla="*/ 1205249232 w 875"/>
                <a:gd name="T31" fmla="*/ 1277738725 h 801"/>
                <a:gd name="T32" fmla="*/ 1241286575 w 875"/>
                <a:gd name="T33" fmla="*/ 1369864380 h 801"/>
                <a:gd name="T34" fmla="*/ 1751816547 w 875"/>
                <a:gd name="T35" fmla="*/ 1305776872 h 801"/>
                <a:gd name="T36" fmla="*/ 1729793096 w 875"/>
                <a:gd name="T37" fmla="*/ 1237684229 h 801"/>
                <a:gd name="T38" fmla="*/ 1679741861 w 875"/>
                <a:gd name="T39" fmla="*/ 1105504394 h 801"/>
                <a:gd name="T40" fmla="*/ 1617676918 w 875"/>
                <a:gd name="T41" fmla="*/ 975327914 h 801"/>
                <a:gd name="T42" fmla="*/ 1547604937 w 875"/>
                <a:gd name="T43" fmla="*/ 853161072 h 801"/>
                <a:gd name="T44" fmla="*/ 1467521952 w 875"/>
                <a:gd name="T45" fmla="*/ 739006390 h 801"/>
                <a:gd name="T46" fmla="*/ 1379430669 w 875"/>
                <a:gd name="T47" fmla="*/ 628855739 h 801"/>
                <a:gd name="T48" fmla="*/ 1283330773 w 875"/>
                <a:gd name="T49" fmla="*/ 526717406 h 801"/>
                <a:gd name="T50" fmla="*/ 1179222893 w 875"/>
                <a:gd name="T51" fmla="*/ 430586616 h 801"/>
                <a:gd name="T52" fmla="*/ 1069108159 w 875"/>
                <a:gd name="T53" fmla="*/ 344468820 h 801"/>
                <a:gd name="T54" fmla="*/ 950986387 w 875"/>
                <a:gd name="T55" fmla="*/ 266363105 h 801"/>
                <a:gd name="T56" fmla="*/ 824855056 w 875"/>
                <a:gd name="T57" fmla="*/ 196267107 h 801"/>
                <a:gd name="T58" fmla="*/ 696722281 w 875"/>
                <a:gd name="T59" fmla="*/ 138188680 h 801"/>
                <a:gd name="T60" fmla="*/ 560581049 w 875"/>
                <a:gd name="T61" fmla="*/ 88119930 h 801"/>
                <a:gd name="T62" fmla="*/ 424439976 w 875"/>
                <a:gd name="T63" fmla="*/ 48065414 h 801"/>
                <a:gd name="T64" fmla="*/ 278289081 w 875"/>
                <a:gd name="T65" fmla="*/ 20027253 h 801"/>
                <a:gd name="T66" fmla="*/ 130135520 w 875"/>
                <a:gd name="T67" fmla="*/ 2003356 h 801"/>
                <a:gd name="T68" fmla="*/ 298309827 w 875"/>
                <a:gd name="T69" fmla="*/ 256348851 h 8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5"/>
                <a:gd name="T106" fmla="*/ 0 h 801"/>
                <a:gd name="T107" fmla="*/ 875 w 875"/>
                <a:gd name="T108" fmla="*/ 801 h 80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5" h="801">
                  <a:moveTo>
                    <a:pt x="0" y="249"/>
                  </a:moveTo>
                  <a:lnTo>
                    <a:pt x="0" y="249"/>
                  </a:lnTo>
                  <a:lnTo>
                    <a:pt x="26" y="249"/>
                  </a:lnTo>
                  <a:lnTo>
                    <a:pt x="53" y="251"/>
                  </a:lnTo>
                  <a:lnTo>
                    <a:pt x="79" y="254"/>
                  </a:lnTo>
                  <a:lnTo>
                    <a:pt x="105" y="258"/>
                  </a:lnTo>
                  <a:lnTo>
                    <a:pt x="131" y="262"/>
                  </a:lnTo>
                  <a:lnTo>
                    <a:pt x="156" y="268"/>
                  </a:lnTo>
                  <a:lnTo>
                    <a:pt x="180" y="275"/>
                  </a:lnTo>
                  <a:lnTo>
                    <a:pt x="205" y="282"/>
                  </a:lnTo>
                  <a:lnTo>
                    <a:pt x="228" y="290"/>
                  </a:lnTo>
                  <a:lnTo>
                    <a:pt x="253" y="299"/>
                  </a:lnTo>
                  <a:lnTo>
                    <a:pt x="275" y="310"/>
                  </a:lnTo>
                  <a:lnTo>
                    <a:pt x="298" y="320"/>
                  </a:lnTo>
                  <a:lnTo>
                    <a:pt x="320" y="333"/>
                  </a:lnTo>
                  <a:lnTo>
                    <a:pt x="341" y="345"/>
                  </a:lnTo>
                  <a:lnTo>
                    <a:pt x="363" y="359"/>
                  </a:lnTo>
                  <a:lnTo>
                    <a:pt x="384" y="372"/>
                  </a:lnTo>
                  <a:lnTo>
                    <a:pt x="403" y="387"/>
                  </a:lnTo>
                  <a:lnTo>
                    <a:pt x="423" y="403"/>
                  </a:lnTo>
                  <a:lnTo>
                    <a:pt x="441" y="419"/>
                  </a:lnTo>
                  <a:lnTo>
                    <a:pt x="459" y="435"/>
                  </a:lnTo>
                  <a:lnTo>
                    <a:pt x="477" y="454"/>
                  </a:lnTo>
                  <a:lnTo>
                    <a:pt x="494" y="472"/>
                  </a:lnTo>
                  <a:lnTo>
                    <a:pt x="510" y="491"/>
                  </a:lnTo>
                  <a:lnTo>
                    <a:pt x="525" y="511"/>
                  </a:lnTo>
                  <a:lnTo>
                    <a:pt x="540" y="530"/>
                  </a:lnTo>
                  <a:lnTo>
                    <a:pt x="554" y="551"/>
                  </a:lnTo>
                  <a:lnTo>
                    <a:pt x="567" y="572"/>
                  </a:lnTo>
                  <a:lnTo>
                    <a:pt x="580" y="594"/>
                  </a:lnTo>
                  <a:lnTo>
                    <a:pt x="591" y="616"/>
                  </a:lnTo>
                  <a:lnTo>
                    <a:pt x="602" y="638"/>
                  </a:lnTo>
                  <a:lnTo>
                    <a:pt x="611" y="661"/>
                  </a:lnTo>
                  <a:lnTo>
                    <a:pt x="620" y="684"/>
                  </a:lnTo>
                  <a:lnTo>
                    <a:pt x="778" y="801"/>
                  </a:lnTo>
                  <a:lnTo>
                    <a:pt x="875" y="652"/>
                  </a:lnTo>
                  <a:lnTo>
                    <a:pt x="864" y="618"/>
                  </a:lnTo>
                  <a:lnTo>
                    <a:pt x="852" y="584"/>
                  </a:lnTo>
                  <a:lnTo>
                    <a:pt x="839" y="552"/>
                  </a:lnTo>
                  <a:lnTo>
                    <a:pt x="823" y="520"/>
                  </a:lnTo>
                  <a:lnTo>
                    <a:pt x="808" y="487"/>
                  </a:lnTo>
                  <a:lnTo>
                    <a:pt x="791" y="457"/>
                  </a:lnTo>
                  <a:lnTo>
                    <a:pt x="773" y="426"/>
                  </a:lnTo>
                  <a:lnTo>
                    <a:pt x="753" y="398"/>
                  </a:lnTo>
                  <a:lnTo>
                    <a:pt x="733" y="369"/>
                  </a:lnTo>
                  <a:lnTo>
                    <a:pt x="712" y="341"/>
                  </a:lnTo>
                  <a:lnTo>
                    <a:pt x="689" y="314"/>
                  </a:lnTo>
                  <a:lnTo>
                    <a:pt x="665" y="288"/>
                  </a:lnTo>
                  <a:lnTo>
                    <a:pt x="641" y="263"/>
                  </a:lnTo>
                  <a:lnTo>
                    <a:pt x="616" y="238"/>
                  </a:lnTo>
                  <a:lnTo>
                    <a:pt x="589" y="215"/>
                  </a:lnTo>
                  <a:lnTo>
                    <a:pt x="562" y="193"/>
                  </a:lnTo>
                  <a:lnTo>
                    <a:pt x="534" y="172"/>
                  </a:lnTo>
                  <a:lnTo>
                    <a:pt x="505" y="153"/>
                  </a:lnTo>
                  <a:lnTo>
                    <a:pt x="475" y="133"/>
                  </a:lnTo>
                  <a:lnTo>
                    <a:pt x="445" y="115"/>
                  </a:lnTo>
                  <a:lnTo>
                    <a:pt x="412" y="98"/>
                  </a:lnTo>
                  <a:lnTo>
                    <a:pt x="381" y="83"/>
                  </a:lnTo>
                  <a:lnTo>
                    <a:pt x="348" y="69"/>
                  </a:lnTo>
                  <a:lnTo>
                    <a:pt x="315" y="56"/>
                  </a:lnTo>
                  <a:lnTo>
                    <a:pt x="280" y="44"/>
                  </a:lnTo>
                  <a:lnTo>
                    <a:pt x="247" y="33"/>
                  </a:lnTo>
                  <a:lnTo>
                    <a:pt x="212" y="24"/>
                  </a:lnTo>
                  <a:lnTo>
                    <a:pt x="175" y="17"/>
                  </a:lnTo>
                  <a:lnTo>
                    <a:pt x="139" y="10"/>
                  </a:lnTo>
                  <a:lnTo>
                    <a:pt x="103" y="5"/>
                  </a:lnTo>
                  <a:lnTo>
                    <a:pt x="65" y="1"/>
                  </a:lnTo>
                  <a:lnTo>
                    <a:pt x="27" y="0"/>
                  </a:lnTo>
                  <a:lnTo>
                    <a:pt x="149" y="128"/>
                  </a:lnTo>
                  <a:lnTo>
                    <a:pt x="0" y="249"/>
                  </a:lnTo>
                  <a:close/>
                </a:path>
              </a:pathLst>
            </a:custGeom>
            <a:gradFill rotWithShape="1">
              <a:gsLst>
                <a:gs pos="0">
                  <a:srgbClr val="92BF2E"/>
                </a:gs>
                <a:gs pos="100000">
                  <a:srgbClr val="CDFF40"/>
                </a:gs>
              </a:gsLst>
              <a:lin ang="126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10" name="Freeform 258"/>
            <p:cNvSpPr>
              <a:spLocks/>
            </p:cNvSpPr>
            <p:nvPr/>
          </p:nvSpPr>
          <p:spPr bwMode="auto">
            <a:xfrm>
              <a:off x="5076637" y="3150514"/>
              <a:ext cx="651599" cy="1163605"/>
            </a:xfrm>
            <a:custGeom>
              <a:avLst/>
              <a:gdLst>
                <a:gd name="T0" fmla="*/ 2147483647 w 516"/>
                <a:gd name="T1" fmla="*/ 2147483647 h 922"/>
                <a:gd name="T2" fmla="*/ 2147483647 w 516"/>
                <a:gd name="T3" fmla="*/ 2147483647 h 922"/>
                <a:gd name="T4" fmla="*/ 2147483647 w 516"/>
                <a:gd name="T5" fmla="*/ 2147483647 h 922"/>
                <a:gd name="T6" fmla="*/ 2147483647 w 516"/>
                <a:gd name="T7" fmla="*/ 2147483647 h 922"/>
                <a:gd name="T8" fmla="*/ 2147483647 w 516"/>
                <a:gd name="T9" fmla="*/ 2147483647 h 922"/>
                <a:gd name="T10" fmla="*/ 2147483647 w 516"/>
                <a:gd name="T11" fmla="*/ 2147483647 h 922"/>
                <a:gd name="T12" fmla="*/ 2147483647 w 516"/>
                <a:gd name="T13" fmla="*/ 2147483647 h 922"/>
                <a:gd name="T14" fmla="*/ 2147483647 w 516"/>
                <a:gd name="T15" fmla="*/ 2147483647 h 922"/>
                <a:gd name="T16" fmla="*/ 2147483647 w 516"/>
                <a:gd name="T17" fmla="*/ 2147483647 h 922"/>
                <a:gd name="T18" fmla="*/ 2147483647 w 516"/>
                <a:gd name="T19" fmla="*/ 0 h 922"/>
                <a:gd name="T20" fmla="*/ 2147483647 w 516"/>
                <a:gd name="T21" fmla="*/ 2147483647 h 922"/>
                <a:gd name="T22" fmla="*/ 2147483647 w 516"/>
                <a:gd name="T23" fmla="*/ 2147483647 h 922"/>
                <a:gd name="T24" fmla="*/ 2147483647 w 516"/>
                <a:gd name="T25" fmla="*/ 2147483647 h 922"/>
                <a:gd name="T26" fmla="*/ 2147483647 w 516"/>
                <a:gd name="T27" fmla="*/ 2147483647 h 922"/>
                <a:gd name="T28" fmla="*/ 2147483647 w 516"/>
                <a:gd name="T29" fmla="*/ 2147483647 h 922"/>
                <a:gd name="T30" fmla="*/ 2147483647 w 516"/>
                <a:gd name="T31" fmla="*/ 2147483647 h 922"/>
                <a:gd name="T32" fmla="*/ 2147483647 w 516"/>
                <a:gd name="T33" fmla="*/ 2147483647 h 922"/>
                <a:gd name="T34" fmla="*/ 2147483647 w 516"/>
                <a:gd name="T35" fmla="*/ 2147483647 h 922"/>
                <a:gd name="T36" fmla="*/ 2147483647 w 516"/>
                <a:gd name="T37" fmla="*/ 2147483647 h 922"/>
                <a:gd name="T38" fmla="*/ 2147483647 w 516"/>
                <a:gd name="T39" fmla="*/ 2147483647 h 922"/>
                <a:gd name="T40" fmla="*/ 2147483647 w 516"/>
                <a:gd name="T41" fmla="*/ 2147483647 h 922"/>
                <a:gd name="T42" fmla="*/ 2147483647 w 516"/>
                <a:gd name="T43" fmla="*/ 2147483647 h 922"/>
                <a:gd name="T44" fmla="*/ 2147483647 w 516"/>
                <a:gd name="T45" fmla="*/ 2147483647 h 922"/>
                <a:gd name="T46" fmla="*/ 2147483647 w 516"/>
                <a:gd name="T47" fmla="*/ 2147483647 h 922"/>
                <a:gd name="T48" fmla="*/ 2147483647 w 516"/>
                <a:gd name="T49" fmla="*/ 2147483647 h 922"/>
                <a:gd name="T50" fmla="*/ 2147483647 w 516"/>
                <a:gd name="T51" fmla="*/ 2147483647 h 922"/>
                <a:gd name="T52" fmla="*/ 2147483647 w 516"/>
                <a:gd name="T53" fmla="*/ 2147483647 h 922"/>
                <a:gd name="T54" fmla="*/ 2147483647 w 516"/>
                <a:gd name="T55" fmla="*/ 2147483647 h 922"/>
                <a:gd name="T56" fmla="*/ 2147483647 w 516"/>
                <a:gd name="T57" fmla="*/ 2147483647 h 922"/>
                <a:gd name="T58" fmla="*/ 2147483647 w 516"/>
                <a:gd name="T59" fmla="*/ 2147483647 h 922"/>
                <a:gd name="T60" fmla="*/ 2147483647 w 516"/>
                <a:gd name="T61" fmla="*/ 2147483647 h 922"/>
                <a:gd name="T62" fmla="*/ 2147483647 w 516"/>
                <a:gd name="T63" fmla="*/ 2147483647 h 922"/>
                <a:gd name="T64" fmla="*/ 2147483647 w 516"/>
                <a:gd name="T65" fmla="*/ 2147483647 h 922"/>
                <a:gd name="T66" fmla="*/ 2147483647 w 516"/>
                <a:gd name="T67" fmla="*/ 2147483647 h 922"/>
                <a:gd name="T68" fmla="*/ 2147483647 w 516"/>
                <a:gd name="T69" fmla="*/ 2147483647 h 922"/>
                <a:gd name="T70" fmla="*/ 2147483647 w 516"/>
                <a:gd name="T71" fmla="*/ 2147483647 h 922"/>
                <a:gd name="T72" fmla="*/ 2147483647 w 516"/>
                <a:gd name="T73" fmla="*/ 2147483647 h 922"/>
                <a:gd name="T74" fmla="*/ 2147483647 w 516"/>
                <a:gd name="T75" fmla="*/ 2147483647 h 922"/>
                <a:gd name="T76" fmla="*/ 0 w 516"/>
                <a:gd name="T77" fmla="*/ 2147483647 h 922"/>
                <a:gd name="T78" fmla="*/ 2147483647 w 516"/>
                <a:gd name="T79" fmla="*/ 2147483647 h 922"/>
                <a:gd name="T80" fmla="*/ 2147483647 w 516"/>
                <a:gd name="T81" fmla="*/ 2147483647 h 922"/>
                <a:gd name="T82" fmla="*/ 2147483647 w 516"/>
                <a:gd name="T83" fmla="*/ 2147483647 h 922"/>
                <a:gd name="T84" fmla="*/ 2147483647 w 516"/>
                <a:gd name="T85" fmla="*/ 2147483647 h 922"/>
                <a:gd name="T86" fmla="*/ 2147483647 w 516"/>
                <a:gd name="T87" fmla="*/ 2147483647 h 922"/>
                <a:gd name="T88" fmla="*/ 2147483647 w 516"/>
                <a:gd name="T89" fmla="*/ 2147483647 h 922"/>
                <a:gd name="T90" fmla="*/ 2147483647 w 516"/>
                <a:gd name="T91" fmla="*/ 2147483647 h 922"/>
                <a:gd name="T92" fmla="*/ 2147483647 w 516"/>
                <a:gd name="T93" fmla="*/ 2147483647 h 922"/>
                <a:gd name="T94" fmla="*/ 2147483647 w 516"/>
                <a:gd name="T95" fmla="*/ 2147483647 h 922"/>
                <a:gd name="T96" fmla="*/ 2147483647 w 516"/>
                <a:gd name="T97" fmla="*/ 2147483647 h 922"/>
                <a:gd name="T98" fmla="*/ 2147483647 w 516"/>
                <a:gd name="T99" fmla="*/ 2147483647 h 922"/>
                <a:gd name="T100" fmla="*/ 2147483647 w 516"/>
                <a:gd name="T101" fmla="*/ 2147483647 h 922"/>
                <a:gd name="T102" fmla="*/ 2147483647 w 516"/>
                <a:gd name="T103" fmla="*/ 2147483647 h 922"/>
                <a:gd name="T104" fmla="*/ 2147483647 w 516"/>
                <a:gd name="T105" fmla="*/ 2147483647 h 922"/>
                <a:gd name="T106" fmla="*/ 2147483647 w 516"/>
                <a:gd name="T107" fmla="*/ 2147483647 h 922"/>
                <a:gd name="T108" fmla="*/ 2147483647 w 516"/>
                <a:gd name="T109" fmla="*/ 2147483647 h 922"/>
                <a:gd name="T110" fmla="*/ 2147483647 w 516"/>
                <a:gd name="T111" fmla="*/ 2147483647 h 922"/>
                <a:gd name="T112" fmla="*/ 2147483647 w 516"/>
                <a:gd name="T113" fmla="*/ 2147483647 h 922"/>
                <a:gd name="T114" fmla="*/ 2147483647 w 516"/>
                <a:gd name="T115" fmla="*/ 2147483647 h 92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6"/>
                <a:gd name="T175" fmla="*/ 0 h 922"/>
                <a:gd name="T176" fmla="*/ 516 w 516"/>
                <a:gd name="T177" fmla="*/ 922 h 92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6" h="922">
                  <a:moveTo>
                    <a:pt x="516" y="221"/>
                  </a:moveTo>
                  <a:lnTo>
                    <a:pt x="516" y="221"/>
                  </a:lnTo>
                  <a:lnTo>
                    <a:pt x="516" y="192"/>
                  </a:lnTo>
                  <a:lnTo>
                    <a:pt x="515" y="164"/>
                  </a:lnTo>
                  <a:lnTo>
                    <a:pt x="512" y="136"/>
                  </a:lnTo>
                  <a:lnTo>
                    <a:pt x="510" y="108"/>
                  </a:lnTo>
                  <a:lnTo>
                    <a:pt x="506" y="81"/>
                  </a:lnTo>
                  <a:lnTo>
                    <a:pt x="501" y="53"/>
                  </a:lnTo>
                  <a:lnTo>
                    <a:pt x="496" y="26"/>
                  </a:lnTo>
                  <a:lnTo>
                    <a:pt x="489" y="0"/>
                  </a:lnTo>
                  <a:lnTo>
                    <a:pt x="391" y="152"/>
                  </a:lnTo>
                  <a:lnTo>
                    <a:pt x="239" y="39"/>
                  </a:lnTo>
                  <a:lnTo>
                    <a:pt x="245" y="61"/>
                  </a:lnTo>
                  <a:lnTo>
                    <a:pt x="251" y="83"/>
                  </a:lnTo>
                  <a:lnTo>
                    <a:pt x="254" y="105"/>
                  </a:lnTo>
                  <a:lnTo>
                    <a:pt x="258" y="129"/>
                  </a:lnTo>
                  <a:lnTo>
                    <a:pt x="261" y="151"/>
                  </a:lnTo>
                  <a:lnTo>
                    <a:pt x="264" y="174"/>
                  </a:lnTo>
                  <a:lnTo>
                    <a:pt x="265" y="197"/>
                  </a:lnTo>
                  <a:lnTo>
                    <a:pt x="265" y="221"/>
                  </a:lnTo>
                  <a:lnTo>
                    <a:pt x="264" y="258"/>
                  </a:lnTo>
                  <a:lnTo>
                    <a:pt x="261" y="295"/>
                  </a:lnTo>
                  <a:lnTo>
                    <a:pt x="256" y="331"/>
                  </a:lnTo>
                  <a:lnTo>
                    <a:pt x="249" y="366"/>
                  </a:lnTo>
                  <a:lnTo>
                    <a:pt x="240" y="400"/>
                  </a:lnTo>
                  <a:lnTo>
                    <a:pt x="228" y="433"/>
                  </a:lnTo>
                  <a:lnTo>
                    <a:pt x="217" y="467"/>
                  </a:lnTo>
                  <a:lnTo>
                    <a:pt x="203" y="499"/>
                  </a:lnTo>
                  <a:lnTo>
                    <a:pt x="187" y="531"/>
                  </a:lnTo>
                  <a:lnTo>
                    <a:pt x="169" y="560"/>
                  </a:lnTo>
                  <a:lnTo>
                    <a:pt x="151" y="590"/>
                  </a:lnTo>
                  <a:lnTo>
                    <a:pt x="130" y="617"/>
                  </a:lnTo>
                  <a:lnTo>
                    <a:pt x="108" y="645"/>
                  </a:lnTo>
                  <a:lnTo>
                    <a:pt x="85" y="671"/>
                  </a:lnTo>
                  <a:lnTo>
                    <a:pt x="60" y="695"/>
                  </a:lnTo>
                  <a:lnTo>
                    <a:pt x="34" y="719"/>
                  </a:lnTo>
                  <a:lnTo>
                    <a:pt x="0" y="899"/>
                  </a:lnTo>
                  <a:lnTo>
                    <a:pt x="181" y="922"/>
                  </a:lnTo>
                  <a:lnTo>
                    <a:pt x="218" y="890"/>
                  </a:lnTo>
                  <a:lnTo>
                    <a:pt x="254" y="856"/>
                  </a:lnTo>
                  <a:lnTo>
                    <a:pt x="288" y="820"/>
                  </a:lnTo>
                  <a:lnTo>
                    <a:pt x="319" y="782"/>
                  </a:lnTo>
                  <a:lnTo>
                    <a:pt x="349" y="743"/>
                  </a:lnTo>
                  <a:lnTo>
                    <a:pt x="378" y="702"/>
                  </a:lnTo>
                  <a:lnTo>
                    <a:pt x="402" y="659"/>
                  </a:lnTo>
                  <a:lnTo>
                    <a:pt x="426" y="615"/>
                  </a:lnTo>
                  <a:lnTo>
                    <a:pt x="446" y="569"/>
                  </a:lnTo>
                  <a:lnTo>
                    <a:pt x="464" y="523"/>
                  </a:lnTo>
                  <a:lnTo>
                    <a:pt x="480" y="475"/>
                  </a:lnTo>
                  <a:lnTo>
                    <a:pt x="493" y="427"/>
                  </a:lnTo>
                  <a:lnTo>
                    <a:pt x="503" y="376"/>
                  </a:lnTo>
                  <a:lnTo>
                    <a:pt x="511" y="326"/>
                  </a:lnTo>
                  <a:lnTo>
                    <a:pt x="515" y="274"/>
                  </a:lnTo>
                  <a:lnTo>
                    <a:pt x="516" y="221"/>
                  </a:lnTo>
                  <a:close/>
                </a:path>
              </a:pathLst>
            </a:custGeom>
            <a:gradFill rotWithShape="1">
              <a:gsLst>
                <a:gs pos="0">
                  <a:srgbClr val="92BF2E"/>
                </a:gs>
                <a:gs pos="100000">
                  <a:srgbClr val="CDFF40"/>
                </a:gs>
              </a:gsLst>
              <a:lin ang="714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buFont typeface="Calibri" pitchFamily="-65" charset="0"/>
                <a:buAutoNum type="arabicPeriod"/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11" name="Freeform 259"/>
            <p:cNvSpPr>
              <a:spLocks/>
            </p:cNvSpPr>
            <p:nvPr/>
          </p:nvSpPr>
          <p:spPr bwMode="auto">
            <a:xfrm>
              <a:off x="3828466" y="4086631"/>
              <a:ext cx="1441436" cy="485842"/>
            </a:xfrm>
            <a:custGeom>
              <a:avLst/>
              <a:gdLst>
                <a:gd name="T0" fmla="*/ 2147483647 w 1143"/>
                <a:gd name="T1" fmla="*/ 0 h 385"/>
                <a:gd name="T2" fmla="*/ 2147483647 w 1143"/>
                <a:gd name="T3" fmla="*/ 2147483647 h 385"/>
                <a:gd name="T4" fmla="*/ 2147483647 w 1143"/>
                <a:gd name="T5" fmla="*/ 2147483647 h 385"/>
                <a:gd name="T6" fmla="*/ 2147483647 w 1143"/>
                <a:gd name="T7" fmla="*/ 2147483647 h 385"/>
                <a:gd name="T8" fmla="*/ 2147483647 w 1143"/>
                <a:gd name="T9" fmla="*/ 2147483647 h 385"/>
                <a:gd name="T10" fmla="*/ 2147483647 w 1143"/>
                <a:gd name="T11" fmla="*/ 2147483647 h 385"/>
                <a:gd name="T12" fmla="*/ 2147483647 w 1143"/>
                <a:gd name="T13" fmla="*/ 2147483647 h 385"/>
                <a:gd name="T14" fmla="*/ 2147483647 w 1143"/>
                <a:gd name="T15" fmla="*/ 2147483647 h 385"/>
                <a:gd name="T16" fmla="*/ 2147483647 w 1143"/>
                <a:gd name="T17" fmla="*/ 2147483647 h 385"/>
                <a:gd name="T18" fmla="*/ 2147483647 w 1143"/>
                <a:gd name="T19" fmla="*/ 2147483647 h 385"/>
                <a:gd name="T20" fmla="*/ 2147483647 w 1143"/>
                <a:gd name="T21" fmla="*/ 2147483647 h 385"/>
                <a:gd name="T22" fmla="*/ 2147483647 w 1143"/>
                <a:gd name="T23" fmla="*/ 2147483647 h 385"/>
                <a:gd name="T24" fmla="*/ 2147483647 w 1143"/>
                <a:gd name="T25" fmla="*/ 2147483647 h 385"/>
                <a:gd name="T26" fmla="*/ 2147483647 w 1143"/>
                <a:gd name="T27" fmla="*/ 2147483647 h 385"/>
                <a:gd name="T28" fmla="*/ 2147483647 w 1143"/>
                <a:gd name="T29" fmla="*/ 2147483647 h 385"/>
                <a:gd name="T30" fmla="*/ 2147483647 w 1143"/>
                <a:gd name="T31" fmla="*/ 2147483647 h 385"/>
                <a:gd name="T32" fmla="*/ 2147483647 w 1143"/>
                <a:gd name="T33" fmla="*/ 2147483647 h 385"/>
                <a:gd name="T34" fmla="*/ 0 w 1143"/>
                <a:gd name="T35" fmla="*/ 2147483647 h 385"/>
                <a:gd name="T36" fmla="*/ 2147483647 w 1143"/>
                <a:gd name="T37" fmla="*/ 2147483647 h 385"/>
                <a:gd name="T38" fmla="*/ 2147483647 w 1143"/>
                <a:gd name="T39" fmla="*/ 2147483647 h 385"/>
                <a:gd name="T40" fmla="*/ 2147483647 w 1143"/>
                <a:gd name="T41" fmla="*/ 2147483647 h 385"/>
                <a:gd name="T42" fmla="*/ 2147483647 w 1143"/>
                <a:gd name="T43" fmla="*/ 2147483647 h 385"/>
                <a:gd name="T44" fmla="*/ 2147483647 w 1143"/>
                <a:gd name="T45" fmla="*/ 2147483647 h 385"/>
                <a:gd name="T46" fmla="*/ 2147483647 w 1143"/>
                <a:gd name="T47" fmla="*/ 2147483647 h 385"/>
                <a:gd name="T48" fmla="*/ 2147483647 w 1143"/>
                <a:gd name="T49" fmla="*/ 2147483647 h 385"/>
                <a:gd name="T50" fmla="*/ 2147483647 w 1143"/>
                <a:gd name="T51" fmla="*/ 2147483647 h 385"/>
                <a:gd name="T52" fmla="*/ 2147483647 w 1143"/>
                <a:gd name="T53" fmla="*/ 2147483647 h 385"/>
                <a:gd name="T54" fmla="*/ 2147483647 w 1143"/>
                <a:gd name="T55" fmla="*/ 2147483647 h 385"/>
                <a:gd name="T56" fmla="*/ 2147483647 w 1143"/>
                <a:gd name="T57" fmla="*/ 2147483647 h 385"/>
                <a:gd name="T58" fmla="*/ 2147483647 w 1143"/>
                <a:gd name="T59" fmla="*/ 2147483647 h 385"/>
                <a:gd name="T60" fmla="*/ 2147483647 w 1143"/>
                <a:gd name="T61" fmla="*/ 2147483647 h 385"/>
                <a:gd name="T62" fmla="*/ 2147483647 w 1143"/>
                <a:gd name="T63" fmla="*/ 2147483647 h 385"/>
                <a:gd name="T64" fmla="*/ 2147483647 w 1143"/>
                <a:gd name="T65" fmla="*/ 2147483647 h 385"/>
                <a:gd name="T66" fmla="*/ 2147483647 w 1143"/>
                <a:gd name="T67" fmla="*/ 2147483647 h 385"/>
                <a:gd name="T68" fmla="*/ 2147483647 w 1143"/>
                <a:gd name="T69" fmla="*/ 2147483647 h 385"/>
                <a:gd name="T70" fmla="*/ 2147483647 w 1143"/>
                <a:gd name="T71" fmla="*/ 2147483647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3"/>
                <a:gd name="T109" fmla="*/ 0 h 385"/>
                <a:gd name="T110" fmla="*/ 1143 w 1143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3" h="385">
                  <a:moveTo>
                    <a:pt x="996" y="0"/>
                  </a:moveTo>
                  <a:lnTo>
                    <a:pt x="996" y="0"/>
                  </a:lnTo>
                  <a:lnTo>
                    <a:pt x="975" y="15"/>
                  </a:lnTo>
                  <a:lnTo>
                    <a:pt x="953" y="30"/>
                  </a:lnTo>
                  <a:lnTo>
                    <a:pt x="929" y="44"/>
                  </a:lnTo>
                  <a:lnTo>
                    <a:pt x="906" y="57"/>
                  </a:lnTo>
                  <a:lnTo>
                    <a:pt x="883" y="69"/>
                  </a:lnTo>
                  <a:lnTo>
                    <a:pt x="858" y="80"/>
                  </a:lnTo>
                  <a:lnTo>
                    <a:pt x="833" y="91"/>
                  </a:lnTo>
                  <a:lnTo>
                    <a:pt x="808" y="100"/>
                  </a:lnTo>
                  <a:lnTo>
                    <a:pt x="783" y="108"/>
                  </a:lnTo>
                  <a:lnTo>
                    <a:pt x="756" y="115"/>
                  </a:lnTo>
                  <a:lnTo>
                    <a:pt x="730" y="122"/>
                  </a:lnTo>
                  <a:lnTo>
                    <a:pt x="702" y="127"/>
                  </a:lnTo>
                  <a:lnTo>
                    <a:pt x="675" y="131"/>
                  </a:lnTo>
                  <a:lnTo>
                    <a:pt x="647" y="133"/>
                  </a:lnTo>
                  <a:lnTo>
                    <a:pt x="618" y="136"/>
                  </a:lnTo>
                  <a:lnTo>
                    <a:pt x="590" y="136"/>
                  </a:lnTo>
                  <a:lnTo>
                    <a:pt x="562" y="136"/>
                  </a:lnTo>
                  <a:lnTo>
                    <a:pt x="534" y="133"/>
                  </a:lnTo>
                  <a:lnTo>
                    <a:pt x="507" y="131"/>
                  </a:lnTo>
                  <a:lnTo>
                    <a:pt x="480" y="127"/>
                  </a:lnTo>
                  <a:lnTo>
                    <a:pt x="454" y="122"/>
                  </a:lnTo>
                  <a:lnTo>
                    <a:pt x="426" y="115"/>
                  </a:lnTo>
                  <a:lnTo>
                    <a:pt x="400" y="109"/>
                  </a:lnTo>
                  <a:lnTo>
                    <a:pt x="374" y="101"/>
                  </a:lnTo>
                  <a:lnTo>
                    <a:pt x="350" y="92"/>
                  </a:lnTo>
                  <a:lnTo>
                    <a:pt x="325" y="82"/>
                  </a:lnTo>
                  <a:lnTo>
                    <a:pt x="302" y="71"/>
                  </a:lnTo>
                  <a:lnTo>
                    <a:pt x="277" y="58"/>
                  </a:lnTo>
                  <a:lnTo>
                    <a:pt x="255" y="47"/>
                  </a:lnTo>
                  <a:lnTo>
                    <a:pt x="232" y="32"/>
                  </a:lnTo>
                  <a:lnTo>
                    <a:pt x="211" y="18"/>
                  </a:lnTo>
                  <a:lnTo>
                    <a:pt x="189" y="3"/>
                  </a:lnTo>
                  <a:lnTo>
                    <a:pt x="0" y="26"/>
                  </a:lnTo>
                  <a:lnTo>
                    <a:pt x="27" y="193"/>
                  </a:lnTo>
                  <a:lnTo>
                    <a:pt x="56" y="215"/>
                  </a:lnTo>
                  <a:lnTo>
                    <a:pt x="87" y="236"/>
                  </a:lnTo>
                  <a:lnTo>
                    <a:pt x="118" y="255"/>
                  </a:lnTo>
                  <a:lnTo>
                    <a:pt x="150" y="273"/>
                  </a:lnTo>
                  <a:lnTo>
                    <a:pt x="184" y="292"/>
                  </a:lnTo>
                  <a:lnTo>
                    <a:pt x="218" y="307"/>
                  </a:lnTo>
                  <a:lnTo>
                    <a:pt x="251" y="321"/>
                  </a:lnTo>
                  <a:lnTo>
                    <a:pt x="286" y="334"/>
                  </a:lnTo>
                  <a:lnTo>
                    <a:pt x="323" y="346"/>
                  </a:lnTo>
                  <a:lnTo>
                    <a:pt x="359" y="356"/>
                  </a:lnTo>
                  <a:lnTo>
                    <a:pt x="397" y="366"/>
                  </a:lnTo>
                  <a:lnTo>
                    <a:pt x="434" y="372"/>
                  </a:lnTo>
                  <a:lnTo>
                    <a:pt x="473" y="377"/>
                  </a:lnTo>
                  <a:lnTo>
                    <a:pt x="512" y="382"/>
                  </a:lnTo>
                  <a:lnTo>
                    <a:pt x="551" y="385"/>
                  </a:lnTo>
                  <a:lnTo>
                    <a:pt x="590" y="385"/>
                  </a:lnTo>
                  <a:lnTo>
                    <a:pt x="629" y="385"/>
                  </a:lnTo>
                  <a:lnTo>
                    <a:pt x="667" y="382"/>
                  </a:lnTo>
                  <a:lnTo>
                    <a:pt x="705" y="378"/>
                  </a:lnTo>
                  <a:lnTo>
                    <a:pt x="743" y="373"/>
                  </a:lnTo>
                  <a:lnTo>
                    <a:pt x="780" y="366"/>
                  </a:lnTo>
                  <a:lnTo>
                    <a:pt x="817" y="358"/>
                  </a:lnTo>
                  <a:lnTo>
                    <a:pt x="852" y="347"/>
                  </a:lnTo>
                  <a:lnTo>
                    <a:pt x="887" y="337"/>
                  </a:lnTo>
                  <a:lnTo>
                    <a:pt x="922" y="324"/>
                  </a:lnTo>
                  <a:lnTo>
                    <a:pt x="955" y="310"/>
                  </a:lnTo>
                  <a:lnTo>
                    <a:pt x="989" y="296"/>
                  </a:lnTo>
                  <a:lnTo>
                    <a:pt x="1021" y="279"/>
                  </a:lnTo>
                  <a:lnTo>
                    <a:pt x="1054" y="262"/>
                  </a:lnTo>
                  <a:lnTo>
                    <a:pt x="1084" y="242"/>
                  </a:lnTo>
                  <a:lnTo>
                    <a:pt x="1115" y="223"/>
                  </a:lnTo>
                  <a:lnTo>
                    <a:pt x="1143" y="201"/>
                  </a:lnTo>
                  <a:lnTo>
                    <a:pt x="962" y="178"/>
                  </a:lnTo>
                  <a:lnTo>
                    <a:pt x="996" y="0"/>
                  </a:lnTo>
                  <a:close/>
                </a:path>
              </a:pathLst>
            </a:custGeom>
            <a:gradFill rotWithShape="1">
              <a:gsLst>
                <a:gs pos="0">
                  <a:srgbClr val="92BF2E"/>
                </a:gs>
                <a:gs pos="100000">
                  <a:srgbClr val="CDFF40"/>
                </a:gs>
              </a:gsLst>
              <a:lin ang="1080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en-US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12" name="Freeform 260"/>
            <p:cNvSpPr>
              <a:spLocks/>
            </p:cNvSpPr>
            <p:nvPr/>
          </p:nvSpPr>
          <p:spPr bwMode="auto">
            <a:xfrm>
              <a:off x="3415764" y="2947184"/>
              <a:ext cx="618046" cy="1354183"/>
            </a:xfrm>
            <a:custGeom>
              <a:avLst/>
              <a:gdLst>
                <a:gd name="T0" fmla="*/ 2147483647 w 490"/>
                <a:gd name="T1" fmla="*/ 2147483647 h 1074"/>
                <a:gd name="T2" fmla="*/ 2147483647 w 490"/>
                <a:gd name="T3" fmla="*/ 2147483647 h 1074"/>
                <a:gd name="T4" fmla="*/ 2147483647 w 490"/>
                <a:gd name="T5" fmla="*/ 2147483647 h 1074"/>
                <a:gd name="T6" fmla="*/ 2147483647 w 490"/>
                <a:gd name="T7" fmla="*/ 2147483647 h 1074"/>
                <a:gd name="T8" fmla="*/ 2147483647 w 490"/>
                <a:gd name="T9" fmla="*/ 2147483647 h 1074"/>
                <a:gd name="T10" fmla="*/ 2147483647 w 490"/>
                <a:gd name="T11" fmla="*/ 2147483647 h 1074"/>
                <a:gd name="T12" fmla="*/ 2147483647 w 490"/>
                <a:gd name="T13" fmla="*/ 2147483647 h 1074"/>
                <a:gd name="T14" fmla="*/ 2147483647 w 490"/>
                <a:gd name="T15" fmla="*/ 2147483647 h 1074"/>
                <a:gd name="T16" fmla="*/ 2147483647 w 490"/>
                <a:gd name="T17" fmla="*/ 2147483647 h 1074"/>
                <a:gd name="T18" fmla="*/ 2147483647 w 490"/>
                <a:gd name="T19" fmla="*/ 2147483647 h 1074"/>
                <a:gd name="T20" fmla="*/ 2147483647 w 490"/>
                <a:gd name="T21" fmla="*/ 2147483647 h 1074"/>
                <a:gd name="T22" fmla="*/ 2147483647 w 490"/>
                <a:gd name="T23" fmla="*/ 2147483647 h 1074"/>
                <a:gd name="T24" fmla="*/ 2147483647 w 490"/>
                <a:gd name="T25" fmla="*/ 2147483647 h 1074"/>
                <a:gd name="T26" fmla="*/ 2147483647 w 490"/>
                <a:gd name="T27" fmla="*/ 2147483647 h 1074"/>
                <a:gd name="T28" fmla="*/ 2147483647 w 490"/>
                <a:gd name="T29" fmla="*/ 2147483647 h 1074"/>
                <a:gd name="T30" fmla="*/ 2147483647 w 490"/>
                <a:gd name="T31" fmla="*/ 2147483647 h 1074"/>
                <a:gd name="T32" fmla="*/ 2147483647 w 490"/>
                <a:gd name="T33" fmla="*/ 2147483647 h 1074"/>
                <a:gd name="T34" fmla="*/ 2147483647 w 490"/>
                <a:gd name="T35" fmla="*/ 2147483647 h 1074"/>
                <a:gd name="T36" fmla="*/ 2147483647 w 490"/>
                <a:gd name="T37" fmla="*/ 2147483647 h 1074"/>
                <a:gd name="T38" fmla="*/ 2147483647 w 490"/>
                <a:gd name="T39" fmla="*/ 2147483647 h 1074"/>
                <a:gd name="T40" fmla="*/ 2147483647 w 490"/>
                <a:gd name="T41" fmla="*/ 2147483647 h 1074"/>
                <a:gd name="T42" fmla="*/ 2147483647 w 490"/>
                <a:gd name="T43" fmla="*/ 2147483647 h 1074"/>
                <a:gd name="T44" fmla="*/ 2147483647 w 490"/>
                <a:gd name="T45" fmla="*/ 2147483647 h 1074"/>
                <a:gd name="T46" fmla="*/ 2147483647 w 490"/>
                <a:gd name="T47" fmla="*/ 2147483647 h 1074"/>
                <a:gd name="T48" fmla="*/ 2147483647 w 490"/>
                <a:gd name="T49" fmla="*/ 2147483647 h 1074"/>
                <a:gd name="T50" fmla="*/ 2147483647 w 490"/>
                <a:gd name="T51" fmla="*/ 2147483647 h 1074"/>
                <a:gd name="T52" fmla="*/ 2147483647 w 490"/>
                <a:gd name="T53" fmla="*/ 2147483647 h 1074"/>
                <a:gd name="T54" fmla="*/ 2147483647 w 490"/>
                <a:gd name="T55" fmla="*/ 0 h 1074"/>
                <a:gd name="T56" fmla="*/ 2147483647 w 490"/>
                <a:gd name="T57" fmla="*/ 2147483647 h 1074"/>
                <a:gd name="T58" fmla="*/ 2147483647 w 490"/>
                <a:gd name="T59" fmla="*/ 2147483647 h 1074"/>
                <a:gd name="T60" fmla="*/ 2147483647 w 490"/>
                <a:gd name="T61" fmla="*/ 2147483647 h 1074"/>
                <a:gd name="T62" fmla="*/ 2147483647 w 490"/>
                <a:gd name="T63" fmla="*/ 2147483647 h 1074"/>
                <a:gd name="T64" fmla="*/ 2147483647 w 490"/>
                <a:gd name="T65" fmla="*/ 2147483647 h 1074"/>
                <a:gd name="T66" fmla="*/ 2147483647 w 490"/>
                <a:gd name="T67" fmla="*/ 2147483647 h 1074"/>
                <a:gd name="T68" fmla="*/ 2147483647 w 490"/>
                <a:gd name="T69" fmla="*/ 2147483647 h 1074"/>
                <a:gd name="T70" fmla="*/ 2147483647 w 490"/>
                <a:gd name="T71" fmla="*/ 2147483647 h 1074"/>
                <a:gd name="T72" fmla="*/ 2147483647 w 490"/>
                <a:gd name="T73" fmla="*/ 2147483647 h 1074"/>
                <a:gd name="T74" fmla="*/ 0 w 490"/>
                <a:gd name="T75" fmla="*/ 2147483647 h 1074"/>
                <a:gd name="T76" fmla="*/ 0 w 490"/>
                <a:gd name="T77" fmla="*/ 2147483647 h 1074"/>
                <a:gd name="T78" fmla="*/ 2147483647 w 490"/>
                <a:gd name="T79" fmla="*/ 2147483647 h 1074"/>
                <a:gd name="T80" fmla="*/ 2147483647 w 490"/>
                <a:gd name="T81" fmla="*/ 2147483647 h 1074"/>
                <a:gd name="T82" fmla="*/ 2147483647 w 490"/>
                <a:gd name="T83" fmla="*/ 2147483647 h 1074"/>
                <a:gd name="T84" fmla="*/ 2147483647 w 490"/>
                <a:gd name="T85" fmla="*/ 2147483647 h 1074"/>
                <a:gd name="T86" fmla="*/ 2147483647 w 490"/>
                <a:gd name="T87" fmla="*/ 2147483647 h 1074"/>
                <a:gd name="T88" fmla="*/ 2147483647 w 490"/>
                <a:gd name="T89" fmla="*/ 2147483647 h 1074"/>
                <a:gd name="T90" fmla="*/ 2147483647 w 490"/>
                <a:gd name="T91" fmla="*/ 2147483647 h 1074"/>
                <a:gd name="T92" fmla="*/ 2147483647 w 490"/>
                <a:gd name="T93" fmla="*/ 2147483647 h 1074"/>
                <a:gd name="T94" fmla="*/ 2147483647 w 490"/>
                <a:gd name="T95" fmla="*/ 2147483647 h 1074"/>
                <a:gd name="T96" fmla="*/ 2147483647 w 490"/>
                <a:gd name="T97" fmla="*/ 2147483647 h 1074"/>
                <a:gd name="T98" fmla="*/ 2147483647 w 490"/>
                <a:gd name="T99" fmla="*/ 2147483647 h 1074"/>
                <a:gd name="T100" fmla="*/ 2147483647 w 490"/>
                <a:gd name="T101" fmla="*/ 2147483647 h 1074"/>
                <a:gd name="T102" fmla="*/ 2147483647 w 490"/>
                <a:gd name="T103" fmla="*/ 2147483647 h 1074"/>
                <a:gd name="T104" fmla="*/ 2147483647 w 490"/>
                <a:gd name="T105" fmla="*/ 2147483647 h 1074"/>
                <a:gd name="T106" fmla="*/ 2147483647 w 490"/>
                <a:gd name="T107" fmla="*/ 2147483647 h 1074"/>
                <a:gd name="T108" fmla="*/ 2147483647 w 490"/>
                <a:gd name="T109" fmla="*/ 2147483647 h 1074"/>
                <a:gd name="T110" fmla="*/ 2147483647 w 490"/>
                <a:gd name="T111" fmla="*/ 2147483647 h 1074"/>
                <a:gd name="T112" fmla="*/ 2147483647 w 490"/>
                <a:gd name="T113" fmla="*/ 2147483647 h 107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0"/>
                <a:gd name="T172" fmla="*/ 0 h 1074"/>
                <a:gd name="T173" fmla="*/ 490 w 490"/>
                <a:gd name="T174" fmla="*/ 1074 h 107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0" h="1074">
                  <a:moveTo>
                    <a:pt x="490" y="886"/>
                  </a:moveTo>
                  <a:lnTo>
                    <a:pt x="490" y="886"/>
                  </a:lnTo>
                  <a:lnTo>
                    <a:pt x="463" y="862"/>
                  </a:lnTo>
                  <a:lnTo>
                    <a:pt x="438" y="838"/>
                  </a:lnTo>
                  <a:lnTo>
                    <a:pt x="414" y="812"/>
                  </a:lnTo>
                  <a:lnTo>
                    <a:pt x="392" y="785"/>
                  </a:lnTo>
                  <a:lnTo>
                    <a:pt x="371" y="756"/>
                  </a:lnTo>
                  <a:lnTo>
                    <a:pt x="351" y="726"/>
                  </a:lnTo>
                  <a:lnTo>
                    <a:pt x="333" y="696"/>
                  </a:lnTo>
                  <a:lnTo>
                    <a:pt x="316" y="665"/>
                  </a:lnTo>
                  <a:lnTo>
                    <a:pt x="302" y="632"/>
                  </a:lnTo>
                  <a:lnTo>
                    <a:pt x="289" y="599"/>
                  </a:lnTo>
                  <a:lnTo>
                    <a:pt x="279" y="564"/>
                  </a:lnTo>
                  <a:lnTo>
                    <a:pt x="270" y="529"/>
                  </a:lnTo>
                  <a:lnTo>
                    <a:pt x="262" y="494"/>
                  </a:lnTo>
                  <a:lnTo>
                    <a:pt x="257" y="458"/>
                  </a:lnTo>
                  <a:lnTo>
                    <a:pt x="254" y="420"/>
                  </a:lnTo>
                  <a:lnTo>
                    <a:pt x="253" y="383"/>
                  </a:lnTo>
                  <a:lnTo>
                    <a:pt x="253" y="356"/>
                  </a:lnTo>
                  <a:lnTo>
                    <a:pt x="255" y="328"/>
                  </a:lnTo>
                  <a:lnTo>
                    <a:pt x="258" y="302"/>
                  </a:lnTo>
                  <a:lnTo>
                    <a:pt x="262" y="275"/>
                  </a:lnTo>
                  <a:lnTo>
                    <a:pt x="267" y="249"/>
                  </a:lnTo>
                  <a:lnTo>
                    <a:pt x="272" y="223"/>
                  </a:lnTo>
                  <a:lnTo>
                    <a:pt x="280" y="199"/>
                  </a:lnTo>
                  <a:lnTo>
                    <a:pt x="288" y="174"/>
                  </a:lnTo>
                  <a:lnTo>
                    <a:pt x="211" y="0"/>
                  </a:lnTo>
                  <a:lnTo>
                    <a:pt x="55" y="77"/>
                  </a:lnTo>
                  <a:lnTo>
                    <a:pt x="42" y="113"/>
                  </a:lnTo>
                  <a:lnTo>
                    <a:pt x="31" y="149"/>
                  </a:lnTo>
                  <a:lnTo>
                    <a:pt x="22" y="187"/>
                  </a:lnTo>
                  <a:lnTo>
                    <a:pt x="14" y="226"/>
                  </a:lnTo>
                  <a:lnTo>
                    <a:pt x="8" y="263"/>
                  </a:lnTo>
                  <a:lnTo>
                    <a:pt x="4" y="304"/>
                  </a:lnTo>
                  <a:lnTo>
                    <a:pt x="1" y="343"/>
                  </a:lnTo>
                  <a:lnTo>
                    <a:pt x="0" y="383"/>
                  </a:lnTo>
                  <a:lnTo>
                    <a:pt x="3" y="435"/>
                  </a:lnTo>
                  <a:lnTo>
                    <a:pt x="7" y="485"/>
                  </a:lnTo>
                  <a:lnTo>
                    <a:pt x="13" y="536"/>
                  </a:lnTo>
                  <a:lnTo>
                    <a:pt x="23" y="585"/>
                  </a:lnTo>
                  <a:lnTo>
                    <a:pt x="36" y="633"/>
                  </a:lnTo>
                  <a:lnTo>
                    <a:pt x="51" y="680"/>
                  </a:lnTo>
                  <a:lnTo>
                    <a:pt x="69" y="725"/>
                  </a:lnTo>
                  <a:lnTo>
                    <a:pt x="88" y="770"/>
                  </a:lnTo>
                  <a:lnTo>
                    <a:pt x="110" y="813"/>
                  </a:lnTo>
                  <a:lnTo>
                    <a:pt x="135" y="856"/>
                  </a:lnTo>
                  <a:lnTo>
                    <a:pt x="162" y="896"/>
                  </a:lnTo>
                  <a:lnTo>
                    <a:pt x="191" y="935"/>
                  </a:lnTo>
                  <a:lnTo>
                    <a:pt x="222" y="973"/>
                  </a:lnTo>
                  <a:lnTo>
                    <a:pt x="254" y="1008"/>
                  </a:lnTo>
                  <a:lnTo>
                    <a:pt x="288" y="1043"/>
                  </a:lnTo>
                  <a:lnTo>
                    <a:pt x="324" y="1074"/>
                  </a:lnTo>
                  <a:lnTo>
                    <a:pt x="298" y="909"/>
                  </a:lnTo>
                  <a:lnTo>
                    <a:pt x="490" y="886"/>
                  </a:lnTo>
                  <a:close/>
                </a:path>
              </a:pathLst>
            </a:custGeom>
            <a:gradFill rotWithShape="1">
              <a:gsLst>
                <a:gs pos="0">
                  <a:srgbClr val="92BF2E"/>
                </a:gs>
                <a:gs pos="100000">
                  <a:srgbClr val="CDFF40"/>
                </a:gs>
              </a:gsLst>
              <a:lin ang="1620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en-US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</p:grpSp>
      <p:sp>
        <p:nvSpPr>
          <p:cNvPr id="16391" name="TextBox 15"/>
          <p:cNvSpPr txBox="1">
            <a:spLocks noChangeArrowheads="1"/>
          </p:cNvSpPr>
          <p:nvPr/>
        </p:nvSpPr>
        <p:spPr bwMode="auto">
          <a:xfrm rot="2295975">
            <a:off x="5227638" y="1177925"/>
            <a:ext cx="1792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Εκδήλωση ενδιαφέροντος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16392" name="TextBox 17"/>
          <p:cNvSpPr txBox="1">
            <a:spLocks noChangeArrowheads="1"/>
          </p:cNvSpPr>
          <p:nvPr/>
        </p:nvSpPr>
        <p:spPr bwMode="auto">
          <a:xfrm rot="-1969035">
            <a:off x="2551113" y="1068388"/>
            <a:ext cx="15065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Αρχική ενημέρωση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36871" name="TextBox 18"/>
          <p:cNvSpPr txBox="1">
            <a:spLocks noChangeArrowheads="1"/>
          </p:cNvSpPr>
          <p:nvPr/>
        </p:nvSpPr>
        <p:spPr bwMode="auto">
          <a:xfrm rot="-6380890">
            <a:off x="1520032" y="3782219"/>
            <a:ext cx="1771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b="1">
                <a:solidFill>
                  <a:srgbClr val="FFFFFF"/>
                </a:solidFill>
              </a:rPr>
              <a:t>Ολοκλήρωση</a:t>
            </a:r>
            <a:endParaRPr lang="en-US" b="1">
              <a:solidFill>
                <a:srgbClr val="FFFFFF"/>
              </a:solidFill>
            </a:endParaRPr>
          </a:p>
        </p:txBody>
      </p:sp>
      <p:grpSp>
        <p:nvGrpSpPr>
          <p:cNvPr id="36872" name="Group 12"/>
          <p:cNvGrpSpPr>
            <a:grpSpLocks/>
          </p:cNvGrpSpPr>
          <p:nvPr/>
        </p:nvGrpSpPr>
        <p:grpSpPr bwMode="auto">
          <a:xfrm flipH="1">
            <a:off x="2765425" y="1436688"/>
            <a:ext cx="3767138" cy="3727450"/>
            <a:chOff x="3415764" y="2285527"/>
            <a:chExt cx="2312472" cy="2286946"/>
          </a:xfrm>
        </p:grpSpPr>
        <p:sp>
          <p:nvSpPr>
            <p:cNvPr id="34" name="Freeform 256"/>
            <p:cNvSpPr>
              <a:spLocks/>
            </p:cNvSpPr>
            <p:nvPr/>
          </p:nvSpPr>
          <p:spPr bwMode="auto">
            <a:xfrm>
              <a:off x="3500545" y="2285527"/>
              <a:ext cx="1223963" cy="837638"/>
            </a:xfrm>
            <a:custGeom>
              <a:avLst/>
              <a:gdLst>
                <a:gd name="T0" fmla="*/ 464973279 w 969"/>
                <a:gd name="T1" fmla="*/ 1330221954 h 664"/>
                <a:gd name="T2" fmla="*/ 503052344 w 969"/>
                <a:gd name="T3" fmla="*/ 1246081133 h 664"/>
                <a:gd name="T4" fmla="*/ 547144622 w 969"/>
                <a:gd name="T5" fmla="*/ 1161940628 h 664"/>
                <a:gd name="T6" fmla="*/ 597250116 w 969"/>
                <a:gd name="T7" fmla="*/ 1083810790 h 664"/>
                <a:gd name="T8" fmla="*/ 651362736 w 969"/>
                <a:gd name="T9" fmla="*/ 1009686380 h 664"/>
                <a:gd name="T10" fmla="*/ 711488728 w 969"/>
                <a:gd name="T11" fmla="*/ 939568661 h 664"/>
                <a:gd name="T12" fmla="*/ 775622952 w 969"/>
                <a:gd name="T13" fmla="*/ 871454919 h 664"/>
                <a:gd name="T14" fmla="*/ 845770390 w 969"/>
                <a:gd name="T15" fmla="*/ 809351844 h 664"/>
                <a:gd name="T16" fmla="*/ 921929781 w 969"/>
                <a:gd name="T17" fmla="*/ 751254197 h 664"/>
                <a:gd name="T18" fmla="*/ 1000092735 w 969"/>
                <a:gd name="T19" fmla="*/ 699167217 h 664"/>
                <a:gd name="T20" fmla="*/ 1080260514 w 969"/>
                <a:gd name="T21" fmla="*/ 653090747 h 664"/>
                <a:gd name="T22" fmla="*/ 1166441509 w 969"/>
                <a:gd name="T23" fmla="*/ 611021126 h 664"/>
                <a:gd name="T24" fmla="*/ 1254626066 w 969"/>
                <a:gd name="T25" fmla="*/ 576963623 h 664"/>
                <a:gd name="T26" fmla="*/ 1344814503 w 969"/>
                <a:gd name="T27" fmla="*/ 548916788 h 664"/>
                <a:gd name="T28" fmla="*/ 1439012275 w 969"/>
                <a:gd name="T29" fmla="*/ 524876644 h 664"/>
                <a:gd name="T30" fmla="*/ 1537217174 w 969"/>
                <a:gd name="T31" fmla="*/ 510852595 h 664"/>
                <a:gd name="T32" fmla="*/ 1635423335 w 969"/>
                <a:gd name="T33" fmla="*/ 502839214 h 664"/>
                <a:gd name="T34" fmla="*/ 1701561122 w 969"/>
                <a:gd name="T35" fmla="*/ 0 h 664"/>
                <a:gd name="T36" fmla="*/ 1627406557 w 969"/>
                <a:gd name="T37" fmla="*/ 4006692 h 664"/>
                <a:gd name="T38" fmla="*/ 1485108117 w 969"/>
                <a:gd name="T39" fmla="*/ 14022792 h 664"/>
                <a:gd name="T40" fmla="*/ 1346819328 w 969"/>
                <a:gd name="T41" fmla="*/ 34057512 h 664"/>
                <a:gd name="T42" fmla="*/ 1212537351 w 969"/>
                <a:gd name="T43" fmla="*/ 66111048 h 664"/>
                <a:gd name="T44" fmla="*/ 1082265340 w 969"/>
                <a:gd name="T45" fmla="*/ 108180689 h 664"/>
                <a:gd name="T46" fmla="*/ 958005282 w 969"/>
                <a:gd name="T47" fmla="*/ 156260978 h 664"/>
                <a:gd name="T48" fmla="*/ 835748787 w 969"/>
                <a:gd name="T49" fmla="*/ 216361378 h 664"/>
                <a:gd name="T50" fmla="*/ 719505506 w 969"/>
                <a:gd name="T51" fmla="*/ 284475121 h 664"/>
                <a:gd name="T52" fmla="*/ 609275283 w 969"/>
                <a:gd name="T53" fmla="*/ 358598347 h 664"/>
                <a:gd name="T54" fmla="*/ 503052344 w 969"/>
                <a:gd name="T55" fmla="*/ 440736138 h 664"/>
                <a:gd name="T56" fmla="*/ 404847445 w 969"/>
                <a:gd name="T57" fmla="*/ 530887311 h 664"/>
                <a:gd name="T58" fmla="*/ 312654419 w 969"/>
                <a:gd name="T59" fmla="*/ 627047888 h 664"/>
                <a:gd name="T60" fmla="*/ 230481814 w 969"/>
                <a:gd name="T61" fmla="*/ 731220743 h 664"/>
                <a:gd name="T62" fmla="*/ 154322384 w 969"/>
                <a:gd name="T63" fmla="*/ 839401393 h 664"/>
                <a:gd name="T64" fmla="*/ 84176208 w 969"/>
                <a:gd name="T65" fmla="*/ 953592710 h 664"/>
                <a:gd name="T66" fmla="*/ 24050344 w 969"/>
                <a:gd name="T67" fmla="*/ 1073793432 h 664"/>
                <a:gd name="T68" fmla="*/ 312654419 w 969"/>
                <a:gd name="T69" fmla="*/ 985646236 h 6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9"/>
                <a:gd name="T106" fmla="*/ 0 h 664"/>
                <a:gd name="T107" fmla="*/ 969 w 969"/>
                <a:gd name="T108" fmla="*/ 664 h 6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9" h="664">
                  <a:moveTo>
                    <a:pt x="232" y="664"/>
                  </a:moveTo>
                  <a:lnTo>
                    <a:pt x="232" y="664"/>
                  </a:lnTo>
                  <a:lnTo>
                    <a:pt x="241" y="644"/>
                  </a:lnTo>
                  <a:lnTo>
                    <a:pt x="251" y="622"/>
                  </a:lnTo>
                  <a:lnTo>
                    <a:pt x="261" y="601"/>
                  </a:lnTo>
                  <a:lnTo>
                    <a:pt x="273" y="580"/>
                  </a:lnTo>
                  <a:lnTo>
                    <a:pt x="285" y="561"/>
                  </a:lnTo>
                  <a:lnTo>
                    <a:pt x="298" y="541"/>
                  </a:lnTo>
                  <a:lnTo>
                    <a:pt x="311" y="522"/>
                  </a:lnTo>
                  <a:lnTo>
                    <a:pt x="325" y="504"/>
                  </a:lnTo>
                  <a:lnTo>
                    <a:pt x="339" y="485"/>
                  </a:lnTo>
                  <a:lnTo>
                    <a:pt x="355" y="469"/>
                  </a:lnTo>
                  <a:lnTo>
                    <a:pt x="372" y="452"/>
                  </a:lnTo>
                  <a:lnTo>
                    <a:pt x="387" y="435"/>
                  </a:lnTo>
                  <a:lnTo>
                    <a:pt x="404" y="419"/>
                  </a:lnTo>
                  <a:lnTo>
                    <a:pt x="422" y="404"/>
                  </a:lnTo>
                  <a:lnTo>
                    <a:pt x="440" y="389"/>
                  </a:lnTo>
                  <a:lnTo>
                    <a:pt x="460" y="375"/>
                  </a:lnTo>
                  <a:lnTo>
                    <a:pt x="478" y="362"/>
                  </a:lnTo>
                  <a:lnTo>
                    <a:pt x="499" y="349"/>
                  </a:lnTo>
                  <a:lnTo>
                    <a:pt x="518" y="338"/>
                  </a:lnTo>
                  <a:lnTo>
                    <a:pt x="539" y="326"/>
                  </a:lnTo>
                  <a:lnTo>
                    <a:pt x="560" y="316"/>
                  </a:lnTo>
                  <a:lnTo>
                    <a:pt x="582" y="305"/>
                  </a:lnTo>
                  <a:lnTo>
                    <a:pt x="604" y="296"/>
                  </a:lnTo>
                  <a:lnTo>
                    <a:pt x="626" y="288"/>
                  </a:lnTo>
                  <a:lnTo>
                    <a:pt x="648" y="281"/>
                  </a:lnTo>
                  <a:lnTo>
                    <a:pt x="671" y="274"/>
                  </a:lnTo>
                  <a:lnTo>
                    <a:pt x="694" y="268"/>
                  </a:lnTo>
                  <a:lnTo>
                    <a:pt x="718" y="262"/>
                  </a:lnTo>
                  <a:lnTo>
                    <a:pt x="742" y="258"/>
                  </a:lnTo>
                  <a:lnTo>
                    <a:pt x="767" y="255"/>
                  </a:lnTo>
                  <a:lnTo>
                    <a:pt x="792" y="252"/>
                  </a:lnTo>
                  <a:lnTo>
                    <a:pt x="816" y="251"/>
                  </a:lnTo>
                  <a:lnTo>
                    <a:pt x="969" y="129"/>
                  </a:lnTo>
                  <a:lnTo>
                    <a:pt x="849" y="0"/>
                  </a:lnTo>
                  <a:lnTo>
                    <a:pt x="812" y="2"/>
                  </a:lnTo>
                  <a:lnTo>
                    <a:pt x="777" y="3"/>
                  </a:lnTo>
                  <a:lnTo>
                    <a:pt x="741" y="7"/>
                  </a:lnTo>
                  <a:lnTo>
                    <a:pt x="707" y="12"/>
                  </a:lnTo>
                  <a:lnTo>
                    <a:pt x="672" y="17"/>
                  </a:lnTo>
                  <a:lnTo>
                    <a:pt x="639" y="25"/>
                  </a:lnTo>
                  <a:lnTo>
                    <a:pt x="605" y="33"/>
                  </a:lnTo>
                  <a:lnTo>
                    <a:pt x="573" y="43"/>
                  </a:lnTo>
                  <a:lnTo>
                    <a:pt x="540" y="54"/>
                  </a:lnTo>
                  <a:lnTo>
                    <a:pt x="509" y="65"/>
                  </a:lnTo>
                  <a:lnTo>
                    <a:pt x="478" y="78"/>
                  </a:lnTo>
                  <a:lnTo>
                    <a:pt x="447" y="93"/>
                  </a:lnTo>
                  <a:lnTo>
                    <a:pt x="417" y="108"/>
                  </a:lnTo>
                  <a:lnTo>
                    <a:pt x="387" y="124"/>
                  </a:lnTo>
                  <a:lnTo>
                    <a:pt x="359" y="142"/>
                  </a:lnTo>
                  <a:lnTo>
                    <a:pt x="331" y="160"/>
                  </a:lnTo>
                  <a:lnTo>
                    <a:pt x="304" y="179"/>
                  </a:lnTo>
                  <a:lnTo>
                    <a:pt x="277" y="199"/>
                  </a:lnTo>
                  <a:lnTo>
                    <a:pt x="251" y="220"/>
                  </a:lnTo>
                  <a:lnTo>
                    <a:pt x="226" y="242"/>
                  </a:lnTo>
                  <a:lnTo>
                    <a:pt x="202" y="265"/>
                  </a:lnTo>
                  <a:lnTo>
                    <a:pt x="180" y="288"/>
                  </a:lnTo>
                  <a:lnTo>
                    <a:pt x="156" y="313"/>
                  </a:lnTo>
                  <a:lnTo>
                    <a:pt x="136" y="339"/>
                  </a:lnTo>
                  <a:lnTo>
                    <a:pt x="115" y="365"/>
                  </a:lnTo>
                  <a:lnTo>
                    <a:pt x="95" y="392"/>
                  </a:lnTo>
                  <a:lnTo>
                    <a:pt x="77" y="419"/>
                  </a:lnTo>
                  <a:lnTo>
                    <a:pt x="59" y="448"/>
                  </a:lnTo>
                  <a:lnTo>
                    <a:pt x="42" y="476"/>
                  </a:lnTo>
                  <a:lnTo>
                    <a:pt x="27" y="506"/>
                  </a:lnTo>
                  <a:lnTo>
                    <a:pt x="12" y="536"/>
                  </a:lnTo>
                  <a:lnTo>
                    <a:pt x="0" y="567"/>
                  </a:lnTo>
                  <a:lnTo>
                    <a:pt x="156" y="492"/>
                  </a:lnTo>
                  <a:lnTo>
                    <a:pt x="232" y="664"/>
                  </a:lnTo>
                  <a:close/>
                </a:path>
              </a:pathLst>
            </a:custGeom>
            <a:gradFill rotWithShape="1">
              <a:gsLst>
                <a:gs pos="0">
                  <a:srgbClr val="12A0F6"/>
                </a:gs>
                <a:gs pos="100000">
                  <a:srgbClr val="84DFE4"/>
                </a:gs>
              </a:gsLst>
              <a:lin ang="600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buFont typeface="Calibri" pitchFamily="-65" charset="0"/>
                <a:buAutoNum type="arabicPeriod"/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35" name="Freeform 257"/>
            <p:cNvSpPr>
              <a:spLocks/>
            </p:cNvSpPr>
            <p:nvPr/>
          </p:nvSpPr>
          <p:spPr bwMode="auto">
            <a:xfrm>
              <a:off x="4581258" y="2288449"/>
              <a:ext cx="1102152" cy="1011009"/>
            </a:xfrm>
            <a:custGeom>
              <a:avLst/>
              <a:gdLst>
                <a:gd name="T0" fmla="*/ 0 w 875"/>
                <a:gd name="T1" fmla="*/ 498679259 h 801"/>
                <a:gd name="T2" fmla="*/ 106110624 w 875"/>
                <a:gd name="T3" fmla="*/ 502684708 h 801"/>
                <a:gd name="T4" fmla="*/ 210218544 w 875"/>
                <a:gd name="T5" fmla="*/ 516703151 h 801"/>
                <a:gd name="T6" fmla="*/ 312323718 w 875"/>
                <a:gd name="T7" fmla="*/ 536730399 h 801"/>
                <a:gd name="T8" fmla="*/ 410426084 w 875"/>
                <a:gd name="T9" fmla="*/ 564768546 h 801"/>
                <a:gd name="T10" fmla="*/ 506525665 w 875"/>
                <a:gd name="T11" fmla="*/ 598815498 h 801"/>
                <a:gd name="T12" fmla="*/ 596618392 w 875"/>
                <a:gd name="T13" fmla="*/ 640872087 h 801"/>
                <a:gd name="T14" fmla="*/ 682708389 w 875"/>
                <a:gd name="T15" fmla="*/ 690940995 h 801"/>
                <a:gd name="T16" fmla="*/ 768796967 w 875"/>
                <a:gd name="T17" fmla="*/ 745013933 h 801"/>
                <a:gd name="T18" fmla="*/ 846878507 w 875"/>
                <a:gd name="T19" fmla="*/ 807099032 h 801"/>
                <a:gd name="T20" fmla="*/ 918953193 w 875"/>
                <a:gd name="T21" fmla="*/ 871186225 h 801"/>
                <a:gd name="T22" fmla="*/ 989025174 w 875"/>
                <a:gd name="T23" fmla="*/ 945286411 h 801"/>
                <a:gd name="T24" fmla="*/ 1051090118 w 875"/>
                <a:gd name="T25" fmla="*/ 1023393309 h 801"/>
                <a:gd name="T26" fmla="*/ 1109149651 w 875"/>
                <a:gd name="T27" fmla="*/ 1103502300 h 801"/>
                <a:gd name="T28" fmla="*/ 1161203591 w 875"/>
                <a:gd name="T29" fmla="*/ 1189618835 h 801"/>
                <a:gd name="T30" fmla="*/ 1205249232 w 875"/>
                <a:gd name="T31" fmla="*/ 1277738725 h 801"/>
                <a:gd name="T32" fmla="*/ 1241286575 w 875"/>
                <a:gd name="T33" fmla="*/ 1369864380 h 801"/>
                <a:gd name="T34" fmla="*/ 1751816547 w 875"/>
                <a:gd name="T35" fmla="*/ 1305776872 h 801"/>
                <a:gd name="T36" fmla="*/ 1729793096 w 875"/>
                <a:gd name="T37" fmla="*/ 1237684229 h 801"/>
                <a:gd name="T38" fmla="*/ 1679741861 w 875"/>
                <a:gd name="T39" fmla="*/ 1105504394 h 801"/>
                <a:gd name="T40" fmla="*/ 1617676918 w 875"/>
                <a:gd name="T41" fmla="*/ 975327914 h 801"/>
                <a:gd name="T42" fmla="*/ 1547604937 w 875"/>
                <a:gd name="T43" fmla="*/ 853161072 h 801"/>
                <a:gd name="T44" fmla="*/ 1467521952 w 875"/>
                <a:gd name="T45" fmla="*/ 739006390 h 801"/>
                <a:gd name="T46" fmla="*/ 1379430669 w 875"/>
                <a:gd name="T47" fmla="*/ 628855739 h 801"/>
                <a:gd name="T48" fmla="*/ 1283330773 w 875"/>
                <a:gd name="T49" fmla="*/ 526717406 h 801"/>
                <a:gd name="T50" fmla="*/ 1179222893 w 875"/>
                <a:gd name="T51" fmla="*/ 430586616 h 801"/>
                <a:gd name="T52" fmla="*/ 1069108159 w 875"/>
                <a:gd name="T53" fmla="*/ 344468820 h 801"/>
                <a:gd name="T54" fmla="*/ 950986387 w 875"/>
                <a:gd name="T55" fmla="*/ 266363105 h 801"/>
                <a:gd name="T56" fmla="*/ 824855056 w 875"/>
                <a:gd name="T57" fmla="*/ 196267107 h 801"/>
                <a:gd name="T58" fmla="*/ 696722281 w 875"/>
                <a:gd name="T59" fmla="*/ 138188680 h 801"/>
                <a:gd name="T60" fmla="*/ 560581049 w 875"/>
                <a:gd name="T61" fmla="*/ 88119930 h 801"/>
                <a:gd name="T62" fmla="*/ 424439976 w 875"/>
                <a:gd name="T63" fmla="*/ 48065414 h 801"/>
                <a:gd name="T64" fmla="*/ 278289081 w 875"/>
                <a:gd name="T65" fmla="*/ 20027253 h 801"/>
                <a:gd name="T66" fmla="*/ 130135520 w 875"/>
                <a:gd name="T67" fmla="*/ 2003356 h 801"/>
                <a:gd name="T68" fmla="*/ 298309827 w 875"/>
                <a:gd name="T69" fmla="*/ 256348851 h 8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5"/>
                <a:gd name="T106" fmla="*/ 0 h 801"/>
                <a:gd name="T107" fmla="*/ 875 w 875"/>
                <a:gd name="T108" fmla="*/ 801 h 80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5" h="801">
                  <a:moveTo>
                    <a:pt x="0" y="249"/>
                  </a:moveTo>
                  <a:lnTo>
                    <a:pt x="0" y="249"/>
                  </a:lnTo>
                  <a:lnTo>
                    <a:pt x="26" y="249"/>
                  </a:lnTo>
                  <a:lnTo>
                    <a:pt x="53" y="251"/>
                  </a:lnTo>
                  <a:lnTo>
                    <a:pt x="79" y="254"/>
                  </a:lnTo>
                  <a:lnTo>
                    <a:pt x="105" y="258"/>
                  </a:lnTo>
                  <a:lnTo>
                    <a:pt x="131" y="262"/>
                  </a:lnTo>
                  <a:lnTo>
                    <a:pt x="156" y="268"/>
                  </a:lnTo>
                  <a:lnTo>
                    <a:pt x="180" y="275"/>
                  </a:lnTo>
                  <a:lnTo>
                    <a:pt x="205" y="282"/>
                  </a:lnTo>
                  <a:lnTo>
                    <a:pt x="228" y="290"/>
                  </a:lnTo>
                  <a:lnTo>
                    <a:pt x="253" y="299"/>
                  </a:lnTo>
                  <a:lnTo>
                    <a:pt x="275" y="310"/>
                  </a:lnTo>
                  <a:lnTo>
                    <a:pt x="298" y="320"/>
                  </a:lnTo>
                  <a:lnTo>
                    <a:pt x="320" y="333"/>
                  </a:lnTo>
                  <a:lnTo>
                    <a:pt x="341" y="345"/>
                  </a:lnTo>
                  <a:lnTo>
                    <a:pt x="363" y="359"/>
                  </a:lnTo>
                  <a:lnTo>
                    <a:pt x="384" y="372"/>
                  </a:lnTo>
                  <a:lnTo>
                    <a:pt x="403" y="387"/>
                  </a:lnTo>
                  <a:lnTo>
                    <a:pt x="423" y="403"/>
                  </a:lnTo>
                  <a:lnTo>
                    <a:pt x="441" y="419"/>
                  </a:lnTo>
                  <a:lnTo>
                    <a:pt x="459" y="435"/>
                  </a:lnTo>
                  <a:lnTo>
                    <a:pt x="477" y="454"/>
                  </a:lnTo>
                  <a:lnTo>
                    <a:pt x="494" y="472"/>
                  </a:lnTo>
                  <a:lnTo>
                    <a:pt x="510" y="491"/>
                  </a:lnTo>
                  <a:lnTo>
                    <a:pt x="525" y="511"/>
                  </a:lnTo>
                  <a:lnTo>
                    <a:pt x="540" y="530"/>
                  </a:lnTo>
                  <a:lnTo>
                    <a:pt x="554" y="551"/>
                  </a:lnTo>
                  <a:lnTo>
                    <a:pt x="567" y="572"/>
                  </a:lnTo>
                  <a:lnTo>
                    <a:pt x="580" y="594"/>
                  </a:lnTo>
                  <a:lnTo>
                    <a:pt x="591" y="616"/>
                  </a:lnTo>
                  <a:lnTo>
                    <a:pt x="602" y="638"/>
                  </a:lnTo>
                  <a:lnTo>
                    <a:pt x="611" y="661"/>
                  </a:lnTo>
                  <a:lnTo>
                    <a:pt x="620" y="684"/>
                  </a:lnTo>
                  <a:lnTo>
                    <a:pt x="778" y="801"/>
                  </a:lnTo>
                  <a:lnTo>
                    <a:pt x="875" y="652"/>
                  </a:lnTo>
                  <a:lnTo>
                    <a:pt x="864" y="618"/>
                  </a:lnTo>
                  <a:lnTo>
                    <a:pt x="852" y="584"/>
                  </a:lnTo>
                  <a:lnTo>
                    <a:pt x="839" y="552"/>
                  </a:lnTo>
                  <a:lnTo>
                    <a:pt x="823" y="520"/>
                  </a:lnTo>
                  <a:lnTo>
                    <a:pt x="808" y="487"/>
                  </a:lnTo>
                  <a:lnTo>
                    <a:pt x="791" y="457"/>
                  </a:lnTo>
                  <a:lnTo>
                    <a:pt x="773" y="426"/>
                  </a:lnTo>
                  <a:lnTo>
                    <a:pt x="753" y="398"/>
                  </a:lnTo>
                  <a:lnTo>
                    <a:pt x="733" y="369"/>
                  </a:lnTo>
                  <a:lnTo>
                    <a:pt x="712" y="341"/>
                  </a:lnTo>
                  <a:lnTo>
                    <a:pt x="689" y="314"/>
                  </a:lnTo>
                  <a:lnTo>
                    <a:pt x="665" y="288"/>
                  </a:lnTo>
                  <a:lnTo>
                    <a:pt x="641" y="263"/>
                  </a:lnTo>
                  <a:lnTo>
                    <a:pt x="616" y="238"/>
                  </a:lnTo>
                  <a:lnTo>
                    <a:pt x="589" y="215"/>
                  </a:lnTo>
                  <a:lnTo>
                    <a:pt x="562" y="193"/>
                  </a:lnTo>
                  <a:lnTo>
                    <a:pt x="534" y="172"/>
                  </a:lnTo>
                  <a:lnTo>
                    <a:pt x="505" y="153"/>
                  </a:lnTo>
                  <a:lnTo>
                    <a:pt x="475" y="133"/>
                  </a:lnTo>
                  <a:lnTo>
                    <a:pt x="445" y="115"/>
                  </a:lnTo>
                  <a:lnTo>
                    <a:pt x="412" y="98"/>
                  </a:lnTo>
                  <a:lnTo>
                    <a:pt x="381" y="83"/>
                  </a:lnTo>
                  <a:lnTo>
                    <a:pt x="348" y="69"/>
                  </a:lnTo>
                  <a:lnTo>
                    <a:pt x="315" y="56"/>
                  </a:lnTo>
                  <a:lnTo>
                    <a:pt x="280" y="44"/>
                  </a:lnTo>
                  <a:lnTo>
                    <a:pt x="247" y="33"/>
                  </a:lnTo>
                  <a:lnTo>
                    <a:pt x="212" y="24"/>
                  </a:lnTo>
                  <a:lnTo>
                    <a:pt x="175" y="17"/>
                  </a:lnTo>
                  <a:lnTo>
                    <a:pt x="139" y="10"/>
                  </a:lnTo>
                  <a:lnTo>
                    <a:pt x="103" y="5"/>
                  </a:lnTo>
                  <a:lnTo>
                    <a:pt x="65" y="1"/>
                  </a:lnTo>
                  <a:lnTo>
                    <a:pt x="27" y="0"/>
                  </a:lnTo>
                  <a:lnTo>
                    <a:pt x="149" y="128"/>
                  </a:lnTo>
                  <a:lnTo>
                    <a:pt x="0" y="249"/>
                  </a:lnTo>
                  <a:close/>
                </a:path>
              </a:pathLst>
            </a:custGeom>
            <a:gradFill rotWithShape="1">
              <a:gsLst>
                <a:gs pos="0">
                  <a:srgbClr val="12A0F6"/>
                </a:gs>
                <a:gs pos="100000">
                  <a:srgbClr val="84DFE4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36" name="Freeform 258"/>
            <p:cNvSpPr>
              <a:spLocks/>
            </p:cNvSpPr>
            <p:nvPr/>
          </p:nvSpPr>
          <p:spPr bwMode="auto">
            <a:xfrm>
              <a:off x="5077275" y="3150437"/>
              <a:ext cx="650961" cy="1163927"/>
            </a:xfrm>
            <a:custGeom>
              <a:avLst/>
              <a:gdLst>
                <a:gd name="T0" fmla="*/ 2147483647 w 516"/>
                <a:gd name="T1" fmla="*/ 2147483647 h 922"/>
                <a:gd name="T2" fmla="*/ 2147483647 w 516"/>
                <a:gd name="T3" fmla="*/ 2147483647 h 922"/>
                <a:gd name="T4" fmla="*/ 2147483647 w 516"/>
                <a:gd name="T5" fmla="*/ 2147483647 h 922"/>
                <a:gd name="T6" fmla="*/ 2147483647 w 516"/>
                <a:gd name="T7" fmla="*/ 2147483647 h 922"/>
                <a:gd name="T8" fmla="*/ 2147483647 w 516"/>
                <a:gd name="T9" fmla="*/ 2147483647 h 922"/>
                <a:gd name="T10" fmla="*/ 2147483647 w 516"/>
                <a:gd name="T11" fmla="*/ 2147483647 h 922"/>
                <a:gd name="T12" fmla="*/ 2147483647 w 516"/>
                <a:gd name="T13" fmla="*/ 2147483647 h 922"/>
                <a:gd name="T14" fmla="*/ 2147483647 w 516"/>
                <a:gd name="T15" fmla="*/ 2147483647 h 922"/>
                <a:gd name="T16" fmla="*/ 2147483647 w 516"/>
                <a:gd name="T17" fmla="*/ 2147483647 h 922"/>
                <a:gd name="T18" fmla="*/ 2147483647 w 516"/>
                <a:gd name="T19" fmla="*/ 0 h 922"/>
                <a:gd name="T20" fmla="*/ 2147483647 w 516"/>
                <a:gd name="T21" fmla="*/ 2147483647 h 922"/>
                <a:gd name="T22" fmla="*/ 2147483647 w 516"/>
                <a:gd name="T23" fmla="*/ 2147483647 h 922"/>
                <a:gd name="T24" fmla="*/ 2147483647 w 516"/>
                <a:gd name="T25" fmla="*/ 2147483647 h 922"/>
                <a:gd name="T26" fmla="*/ 2147483647 w 516"/>
                <a:gd name="T27" fmla="*/ 2147483647 h 922"/>
                <a:gd name="T28" fmla="*/ 2147483647 w 516"/>
                <a:gd name="T29" fmla="*/ 2147483647 h 922"/>
                <a:gd name="T30" fmla="*/ 2147483647 w 516"/>
                <a:gd name="T31" fmla="*/ 2147483647 h 922"/>
                <a:gd name="T32" fmla="*/ 2147483647 w 516"/>
                <a:gd name="T33" fmla="*/ 2147483647 h 922"/>
                <a:gd name="T34" fmla="*/ 2147483647 w 516"/>
                <a:gd name="T35" fmla="*/ 2147483647 h 922"/>
                <a:gd name="T36" fmla="*/ 2147483647 w 516"/>
                <a:gd name="T37" fmla="*/ 2147483647 h 922"/>
                <a:gd name="T38" fmla="*/ 2147483647 w 516"/>
                <a:gd name="T39" fmla="*/ 2147483647 h 922"/>
                <a:gd name="T40" fmla="*/ 2147483647 w 516"/>
                <a:gd name="T41" fmla="*/ 2147483647 h 922"/>
                <a:gd name="T42" fmla="*/ 2147483647 w 516"/>
                <a:gd name="T43" fmla="*/ 2147483647 h 922"/>
                <a:gd name="T44" fmla="*/ 2147483647 w 516"/>
                <a:gd name="T45" fmla="*/ 2147483647 h 922"/>
                <a:gd name="T46" fmla="*/ 2147483647 w 516"/>
                <a:gd name="T47" fmla="*/ 2147483647 h 922"/>
                <a:gd name="T48" fmla="*/ 2147483647 w 516"/>
                <a:gd name="T49" fmla="*/ 2147483647 h 922"/>
                <a:gd name="T50" fmla="*/ 2147483647 w 516"/>
                <a:gd name="T51" fmla="*/ 2147483647 h 922"/>
                <a:gd name="T52" fmla="*/ 2147483647 w 516"/>
                <a:gd name="T53" fmla="*/ 2147483647 h 922"/>
                <a:gd name="T54" fmla="*/ 2147483647 w 516"/>
                <a:gd name="T55" fmla="*/ 2147483647 h 922"/>
                <a:gd name="T56" fmla="*/ 2147483647 w 516"/>
                <a:gd name="T57" fmla="*/ 2147483647 h 922"/>
                <a:gd name="T58" fmla="*/ 2147483647 w 516"/>
                <a:gd name="T59" fmla="*/ 2147483647 h 922"/>
                <a:gd name="T60" fmla="*/ 2147483647 w 516"/>
                <a:gd name="T61" fmla="*/ 2147483647 h 922"/>
                <a:gd name="T62" fmla="*/ 2147483647 w 516"/>
                <a:gd name="T63" fmla="*/ 2147483647 h 922"/>
                <a:gd name="T64" fmla="*/ 2147483647 w 516"/>
                <a:gd name="T65" fmla="*/ 2147483647 h 922"/>
                <a:gd name="T66" fmla="*/ 2147483647 w 516"/>
                <a:gd name="T67" fmla="*/ 2147483647 h 922"/>
                <a:gd name="T68" fmla="*/ 2147483647 w 516"/>
                <a:gd name="T69" fmla="*/ 2147483647 h 922"/>
                <a:gd name="T70" fmla="*/ 2147483647 w 516"/>
                <a:gd name="T71" fmla="*/ 2147483647 h 922"/>
                <a:gd name="T72" fmla="*/ 2147483647 w 516"/>
                <a:gd name="T73" fmla="*/ 2147483647 h 922"/>
                <a:gd name="T74" fmla="*/ 2147483647 w 516"/>
                <a:gd name="T75" fmla="*/ 2147483647 h 922"/>
                <a:gd name="T76" fmla="*/ 0 w 516"/>
                <a:gd name="T77" fmla="*/ 2147483647 h 922"/>
                <a:gd name="T78" fmla="*/ 2147483647 w 516"/>
                <a:gd name="T79" fmla="*/ 2147483647 h 922"/>
                <a:gd name="T80" fmla="*/ 2147483647 w 516"/>
                <a:gd name="T81" fmla="*/ 2147483647 h 922"/>
                <a:gd name="T82" fmla="*/ 2147483647 w 516"/>
                <a:gd name="T83" fmla="*/ 2147483647 h 922"/>
                <a:gd name="T84" fmla="*/ 2147483647 w 516"/>
                <a:gd name="T85" fmla="*/ 2147483647 h 922"/>
                <a:gd name="T86" fmla="*/ 2147483647 w 516"/>
                <a:gd name="T87" fmla="*/ 2147483647 h 922"/>
                <a:gd name="T88" fmla="*/ 2147483647 w 516"/>
                <a:gd name="T89" fmla="*/ 2147483647 h 922"/>
                <a:gd name="T90" fmla="*/ 2147483647 w 516"/>
                <a:gd name="T91" fmla="*/ 2147483647 h 922"/>
                <a:gd name="T92" fmla="*/ 2147483647 w 516"/>
                <a:gd name="T93" fmla="*/ 2147483647 h 922"/>
                <a:gd name="T94" fmla="*/ 2147483647 w 516"/>
                <a:gd name="T95" fmla="*/ 2147483647 h 922"/>
                <a:gd name="T96" fmla="*/ 2147483647 w 516"/>
                <a:gd name="T97" fmla="*/ 2147483647 h 922"/>
                <a:gd name="T98" fmla="*/ 2147483647 w 516"/>
                <a:gd name="T99" fmla="*/ 2147483647 h 922"/>
                <a:gd name="T100" fmla="*/ 2147483647 w 516"/>
                <a:gd name="T101" fmla="*/ 2147483647 h 922"/>
                <a:gd name="T102" fmla="*/ 2147483647 w 516"/>
                <a:gd name="T103" fmla="*/ 2147483647 h 922"/>
                <a:gd name="T104" fmla="*/ 2147483647 w 516"/>
                <a:gd name="T105" fmla="*/ 2147483647 h 922"/>
                <a:gd name="T106" fmla="*/ 2147483647 w 516"/>
                <a:gd name="T107" fmla="*/ 2147483647 h 922"/>
                <a:gd name="T108" fmla="*/ 2147483647 w 516"/>
                <a:gd name="T109" fmla="*/ 2147483647 h 922"/>
                <a:gd name="T110" fmla="*/ 2147483647 w 516"/>
                <a:gd name="T111" fmla="*/ 2147483647 h 922"/>
                <a:gd name="T112" fmla="*/ 2147483647 w 516"/>
                <a:gd name="T113" fmla="*/ 2147483647 h 922"/>
                <a:gd name="T114" fmla="*/ 2147483647 w 516"/>
                <a:gd name="T115" fmla="*/ 2147483647 h 92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6"/>
                <a:gd name="T175" fmla="*/ 0 h 922"/>
                <a:gd name="T176" fmla="*/ 516 w 516"/>
                <a:gd name="T177" fmla="*/ 922 h 92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6" h="922">
                  <a:moveTo>
                    <a:pt x="516" y="221"/>
                  </a:moveTo>
                  <a:lnTo>
                    <a:pt x="516" y="221"/>
                  </a:lnTo>
                  <a:lnTo>
                    <a:pt x="516" y="192"/>
                  </a:lnTo>
                  <a:lnTo>
                    <a:pt x="515" y="164"/>
                  </a:lnTo>
                  <a:lnTo>
                    <a:pt x="512" y="136"/>
                  </a:lnTo>
                  <a:lnTo>
                    <a:pt x="510" y="108"/>
                  </a:lnTo>
                  <a:lnTo>
                    <a:pt x="506" y="81"/>
                  </a:lnTo>
                  <a:lnTo>
                    <a:pt x="501" y="53"/>
                  </a:lnTo>
                  <a:lnTo>
                    <a:pt x="496" y="26"/>
                  </a:lnTo>
                  <a:lnTo>
                    <a:pt x="489" y="0"/>
                  </a:lnTo>
                  <a:lnTo>
                    <a:pt x="391" y="152"/>
                  </a:lnTo>
                  <a:lnTo>
                    <a:pt x="239" y="39"/>
                  </a:lnTo>
                  <a:lnTo>
                    <a:pt x="245" y="61"/>
                  </a:lnTo>
                  <a:lnTo>
                    <a:pt x="251" y="83"/>
                  </a:lnTo>
                  <a:lnTo>
                    <a:pt x="254" y="105"/>
                  </a:lnTo>
                  <a:lnTo>
                    <a:pt x="258" y="129"/>
                  </a:lnTo>
                  <a:lnTo>
                    <a:pt x="261" y="151"/>
                  </a:lnTo>
                  <a:lnTo>
                    <a:pt x="264" y="174"/>
                  </a:lnTo>
                  <a:lnTo>
                    <a:pt x="265" y="197"/>
                  </a:lnTo>
                  <a:lnTo>
                    <a:pt x="265" y="221"/>
                  </a:lnTo>
                  <a:lnTo>
                    <a:pt x="264" y="258"/>
                  </a:lnTo>
                  <a:lnTo>
                    <a:pt x="261" y="295"/>
                  </a:lnTo>
                  <a:lnTo>
                    <a:pt x="256" y="331"/>
                  </a:lnTo>
                  <a:lnTo>
                    <a:pt x="249" y="366"/>
                  </a:lnTo>
                  <a:lnTo>
                    <a:pt x="240" y="400"/>
                  </a:lnTo>
                  <a:lnTo>
                    <a:pt x="228" y="433"/>
                  </a:lnTo>
                  <a:lnTo>
                    <a:pt x="217" y="467"/>
                  </a:lnTo>
                  <a:lnTo>
                    <a:pt x="203" y="499"/>
                  </a:lnTo>
                  <a:lnTo>
                    <a:pt x="187" y="531"/>
                  </a:lnTo>
                  <a:lnTo>
                    <a:pt x="169" y="560"/>
                  </a:lnTo>
                  <a:lnTo>
                    <a:pt x="151" y="590"/>
                  </a:lnTo>
                  <a:lnTo>
                    <a:pt x="130" y="617"/>
                  </a:lnTo>
                  <a:lnTo>
                    <a:pt x="108" y="645"/>
                  </a:lnTo>
                  <a:lnTo>
                    <a:pt x="85" y="671"/>
                  </a:lnTo>
                  <a:lnTo>
                    <a:pt x="60" y="695"/>
                  </a:lnTo>
                  <a:lnTo>
                    <a:pt x="34" y="719"/>
                  </a:lnTo>
                  <a:lnTo>
                    <a:pt x="0" y="899"/>
                  </a:lnTo>
                  <a:lnTo>
                    <a:pt x="181" y="922"/>
                  </a:lnTo>
                  <a:lnTo>
                    <a:pt x="218" y="890"/>
                  </a:lnTo>
                  <a:lnTo>
                    <a:pt x="254" y="856"/>
                  </a:lnTo>
                  <a:lnTo>
                    <a:pt x="288" y="820"/>
                  </a:lnTo>
                  <a:lnTo>
                    <a:pt x="319" y="782"/>
                  </a:lnTo>
                  <a:lnTo>
                    <a:pt x="349" y="743"/>
                  </a:lnTo>
                  <a:lnTo>
                    <a:pt x="378" y="702"/>
                  </a:lnTo>
                  <a:lnTo>
                    <a:pt x="402" y="659"/>
                  </a:lnTo>
                  <a:lnTo>
                    <a:pt x="426" y="615"/>
                  </a:lnTo>
                  <a:lnTo>
                    <a:pt x="446" y="569"/>
                  </a:lnTo>
                  <a:lnTo>
                    <a:pt x="464" y="523"/>
                  </a:lnTo>
                  <a:lnTo>
                    <a:pt x="480" y="475"/>
                  </a:lnTo>
                  <a:lnTo>
                    <a:pt x="493" y="427"/>
                  </a:lnTo>
                  <a:lnTo>
                    <a:pt x="503" y="376"/>
                  </a:lnTo>
                  <a:lnTo>
                    <a:pt x="511" y="326"/>
                  </a:lnTo>
                  <a:lnTo>
                    <a:pt x="515" y="274"/>
                  </a:lnTo>
                  <a:lnTo>
                    <a:pt x="516" y="221"/>
                  </a:lnTo>
                  <a:close/>
                </a:path>
              </a:pathLst>
            </a:custGeom>
            <a:gradFill rotWithShape="1">
              <a:gsLst>
                <a:gs pos="0">
                  <a:srgbClr val="12A0F6"/>
                </a:gs>
                <a:gs pos="100000">
                  <a:srgbClr val="84DFE4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eaLnBrk="0" hangingPunct="0">
                <a:buFont typeface="Calibri" pitchFamily="-65" charset="0"/>
                <a:buAutoNum type="arabicPeriod"/>
                <a:defRPr/>
              </a:pPr>
              <a:endParaRPr lang="en-US" noProof="1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37" name="Freeform 259"/>
            <p:cNvSpPr>
              <a:spLocks/>
            </p:cNvSpPr>
            <p:nvPr/>
          </p:nvSpPr>
          <p:spPr bwMode="auto">
            <a:xfrm>
              <a:off x="3828949" y="4086448"/>
              <a:ext cx="1441275" cy="486025"/>
            </a:xfrm>
            <a:custGeom>
              <a:avLst/>
              <a:gdLst>
                <a:gd name="T0" fmla="*/ 2147483647 w 1143"/>
                <a:gd name="T1" fmla="*/ 0 h 385"/>
                <a:gd name="T2" fmla="*/ 2147483647 w 1143"/>
                <a:gd name="T3" fmla="*/ 2147483647 h 385"/>
                <a:gd name="T4" fmla="*/ 2147483647 w 1143"/>
                <a:gd name="T5" fmla="*/ 2147483647 h 385"/>
                <a:gd name="T6" fmla="*/ 2147483647 w 1143"/>
                <a:gd name="T7" fmla="*/ 2147483647 h 385"/>
                <a:gd name="T8" fmla="*/ 2147483647 w 1143"/>
                <a:gd name="T9" fmla="*/ 2147483647 h 385"/>
                <a:gd name="T10" fmla="*/ 2147483647 w 1143"/>
                <a:gd name="T11" fmla="*/ 2147483647 h 385"/>
                <a:gd name="T12" fmla="*/ 2147483647 w 1143"/>
                <a:gd name="T13" fmla="*/ 2147483647 h 385"/>
                <a:gd name="T14" fmla="*/ 2147483647 w 1143"/>
                <a:gd name="T15" fmla="*/ 2147483647 h 385"/>
                <a:gd name="T16" fmla="*/ 2147483647 w 1143"/>
                <a:gd name="T17" fmla="*/ 2147483647 h 385"/>
                <a:gd name="T18" fmla="*/ 2147483647 w 1143"/>
                <a:gd name="T19" fmla="*/ 2147483647 h 385"/>
                <a:gd name="T20" fmla="*/ 2147483647 w 1143"/>
                <a:gd name="T21" fmla="*/ 2147483647 h 385"/>
                <a:gd name="T22" fmla="*/ 2147483647 w 1143"/>
                <a:gd name="T23" fmla="*/ 2147483647 h 385"/>
                <a:gd name="T24" fmla="*/ 2147483647 w 1143"/>
                <a:gd name="T25" fmla="*/ 2147483647 h 385"/>
                <a:gd name="T26" fmla="*/ 2147483647 w 1143"/>
                <a:gd name="T27" fmla="*/ 2147483647 h 385"/>
                <a:gd name="T28" fmla="*/ 2147483647 w 1143"/>
                <a:gd name="T29" fmla="*/ 2147483647 h 385"/>
                <a:gd name="T30" fmla="*/ 2147483647 w 1143"/>
                <a:gd name="T31" fmla="*/ 2147483647 h 385"/>
                <a:gd name="T32" fmla="*/ 2147483647 w 1143"/>
                <a:gd name="T33" fmla="*/ 2147483647 h 385"/>
                <a:gd name="T34" fmla="*/ 0 w 1143"/>
                <a:gd name="T35" fmla="*/ 2147483647 h 385"/>
                <a:gd name="T36" fmla="*/ 2147483647 w 1143"/>
                <a:gd name="T37" fmla="*/ 2147483647 h 385"/>
                <a:gd name="T38" fmla="*/ 2147483647 w 1143"/>
                <a:gd name="T39" fmla="*/ 2147483647 h 385"/>
                <a:gd name="T40" fmla="*/ 2147483647 w 1143"/>
                <a:gd name="T41" fmla="*/ 2147483647 h 385"/>
                <a:gd name="T42" fmla="*/ 2147483647 w 1143"/>
                <a:gd name="T43" fmla="*/ 2147483647 h 385"/>
                <a:gd name="T44" fmla="*/ 2147483647 w 1143"/>
                <a:gd name="T45" fmla="*/ 2147483647 h 385"/>
                <a:gd name="T46" fmla="*/ 2147483647 w 1143"/>
                <a:gd name="T47" fmla="*/ 2147483647 h 385"/>
                <a:gd name="T48" fmla="*/ 2147483647 w 1143"/>
                <a:gd name="T49" fmla="*/ 2147483647 h 385"/>
                <a:gd name="T50" fmla="*/ 2147483647 w 1143"/>
                <a:gd name="T51" fmla="*/ 2147483647 h 385"/>
                <a:gd name="T52" fmla="*/ 2147483647 w 1143"/>
                <a:gd name="T53" fmla="*/ 2147483647 h 385"/>
                <a:gd name="T54" fmla="*/ 2147483647 w 1143"/>
                <a:gd name="T55" fmla="*/ 2147483647 h 385"/>
                <a:gd name="T56" fmla="*/ 2147483647 w 1143"/>
                <a:gd name="T57" fmla="*/ 2147483647 h 385"/>
                <a:gd name="T58" fmla="*/ 2147483647 w 1143"/>
                <a:gd name="T59" fmla="*/ 2147483647 h 385"/>
                <a:gd name="T60" fmla="*/ 2147483647 w 1143"/>
                <a:gd name="T61" fmla="*/ 2147483647 h 385"/>
                <a:gd name="T62" fmla="*/ 2147483647 w 1143"/>
                <a:gd name="T63" fmla="*/ 2147483647 h 385"/>
                <a:gd name="T64" fmla="*/ 2147483647 w 1143"/>
                <a:gd name="T65" fmla="*/ 2147483647 h 385"/>
                <a:gd name="T66" fmla="*/ 2147483647 w 1143"/>
                <a:gd name="T67" fmla="*/ 2147483647 h 385"/>
                <a:gd name="T68" fmla="*/ 2147483647 w 1143"/>
                <a:gd name="T69" fmla="*/ 2147483647 h 385"/>
                <a:gd name="T70" fmla="*/ 2147483647 w 1143"/>
                <a:gd name="T71" fmla="*/ 2147483647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3"/>
                <a:gd name="T109" fmla="*/ 0 h 385"/>
                <a:gd name="T110" fmla="*/ 1143 w 1143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3" h="385">
                  <a:moveTo>
                    <a:pt x="996" y="0"/>
                  </a:moveTo>
                  <a:lnTo>
                    <a:pt x="996" y="0"/>
                  </a:lnTo>
                  <a:lnTo>
                    <a:pt x="975" y="15"/>
                  </a:lnTo>
                  <a:lnTo>
                    <a:pt x="953" y="30"/>
                  </a:lnTo>
                  <a:lnTo>
                    <a:pt x="929" y="44"/>
                  </a:lnTo>
                  <a:lnTo>
                    <a:pt x="906" y="57"/>
                  </a:lnTo>
                  <a:lnTo>
                    <a:pt x="883" y="69"/>
                  </a:lnTo>
                  <a:lnTo>
                    <a:pt x="858" y="80"/>
                  </a:lnTo>
                  <a:lnTo>
                    <a:pt x="833" y="91"/>
                  </a:lnTo>
                  <a:lnTo>
                    <a:pt x="808" y="100"/>
                  </a:lnTo>
                  <a:lnTo>
                    <a:pt x="783" y="108"/>
                  </a:lnTo>
                  <a:lnTo>
                    <a:pt x="756" y="115"/>
                  </a:lnTo>
                  <a:lnTo>
                    <a:pt x="730" y="122"/>
                  </a:lnTo>
                  <a:lnTo>
                    <a:pt x="702" y="127"/>
                  </a:lnTo>
                  <a:lnTo>
                    <a:pt x="675" y="131"/>
                  </a:lnTo>
                  <a:lnTo>
                    <a:pt x="647" y="133"/>
                  </a:lnTo>
                  <a:lnTo>
                    <a:pt x="618" y="136"/>
                  </a:lnTo>
                  <a:lnTo>
                    <a:pt x="590" y="136"/>
                  </a:lnTo>
                  <a:lnTo>
                    <a:pt x="562" y="136"/>
                  </a:lnTo>
                  <a:lnTo>
                    <a:pt x="534" y="133"/>
                  </a:lnTo>
                  <a:lnTo>
                    <a:pt x="507" y="131"/>
                  </a:lnTo>
                  <a:lnTo>
                    <a:pt x="480" y="127"/>
                  </a:lnTo>
                  <a:lnTo>
                    <a:pt x="454" y="122"/>
                  </a:lnTo>
                  <a:lnTo>
                    <a:pt x="426" y="115"/>
                  </a:lnTo>
                  <a:lnTo>
                    <a:pt x="400" y="109"/>
                  </a:lnTo>
                  <a:lnTo>
                    <a:pt x="374" y="101"/>
                  </a:lnTo>
                  <a:lnTo>
                    <a:pt x="350" y="92"/>
                  </a:lnTo>
                  <a:lnTo>
                    <a:pt x="325" y="82"/>
                  </a:lnTo>
                  <a:lnTo>
                    <a:pt x="302" y="71"/>
                  </a:lnTo>
                  <a:lnTo>
                    <a:pt x="277" y="58"/>
                  </a:lnTo>
                  <a:lnTo>
                    <a:pt x="255" y="47"/>
                  </a:lnTo>
                  <a:lnTo>
                    <a:pt x="232" y="32"/>
                  </a:lnTo>
                  <a:lnTo>
                    <a:pt x="211" y="18"/>
                  </a:lnTo>
                  <a:lnTo>
                    <a:pt x="189" y="3"/>
                  </a:lnTo>
                  <a:lnTo>
                    <a:pt x="0" y="26"/>
                  </a:lnTo>
                  <a:lnTo>
                    <a:pt x="27" y="193"/>
                  </a:lnTo>
                  <a:lnTo>
                    <a:pt x="56" y="215"/>
                  </a:lnTo>
                  <a:lnTo>
                    <a:pt x="87" y="236"/>
                  </a:lnTo>
                  <a:lnTo>
                    <a:pt x="118" y="255"/>
                  </a:lnTo>
                  <a:lnTo>
                    <a:pt x="150" y="273"/>
                  </a:lnTo>
                  <a:lnTo>
                    <a:pt x="184" y="292"/>
                  </a:lnTo>
                  <a:lnTo>
                    <a:pt x="218" y="307"/>
                  </a:lnTo>
                  <a:lnTo>
                    <a:pt x="251" y="321"/>
                  </a:lnTo>
                  <a:lnTo>
                    <a:pt x="286" y="334"/>
                  </a:lnTo>
                  <a:lnTo>
                    <a:pt x="323" y="346"/>
                  </a:lnTo>
                  <a:lnTo>
                    <a:pt x="359" y="356"/>
                  </a:lnTo>
                  <a:lnTo>
                    <a:pt x="397" y="366"/>
                  </a:lnTo>
                  <a:lnTo>
                    <a:pt x="434" y="372"/>
                  </a:lnTo>
                  <a:lnTo>
                    <a:pt x="473" y="377"/>
                  </a:lnTo>
                  <a:lnTo>
                    <a:pt x="512" y="382"/>
                  </a:lnTo>
                  <a:lnTo>
                    <a:pt x="551" y="385"/>
                  </a:lnTo>
                  <a:lnTo>
                    <a:pt x="590" y="385"/>
                  </a:lnTo>
                  <a:lnTo>
                    <a:pt x="629" y="385"/>
                  </a:lnTo>
                  <a:lnTo>
                    <a:pt x="667" y="382"/>
                  </a:lnTo>
                  <a:lnTo>
                    <a:pt x="705" y="378"/>
                  </a:lnTo>
                  <a:lnTo>
                    <a:pt x="743" y="373"/>
                  </a:lnTo>
                  <a:lnTo>
                    <a:pt x="780" y="366"/>
                  </a:lnTo>
                  <a:lnTo>
                    <a:pt x="817" y="358"/>
                  </a:lnTo>
                  <a:lnTo>
                    <a:pt x="852" y="347"/>
                  </a:lnTo>
                  <a:lnTo>
                    <a:pt x="887" y="337"/>
                  </a:lnTo>
                  <a:lnTo>
                    <a:pt x="922" y="324"/>
                  </a:lnTo>
                  <a:lnTo>
                    <a:pt x="955" y="310"/>
                  </a:lnTo>
                  <a:lnTo>
                    <a:pt x="989" y="296"/>
                  </a:lnTo>
                  <a:lnTo>
                    <a:pt x="1021" y="279"/>
                  </a:lnTo>
                  <a:lnTo>
                    <a:pt x="1054" y="262"/>
                  </a:lnTo>
                  <a:lnTo>
                    <a:pt x="1084" y="242"/>
                  </a:lnTo>
                  <a:lnTo>
                    <a:pt x="1115" y="223"/>
                  </a:lnTo>
                  <a:lnTo>
                    <a:pt x="1143" y="201"/>
                  </a:lnTo>
                  <a:lnTo>
                    <a:pt x="962" y="178"/>
                  </a:lnTo>
                  <a:lnTo>
                    <a:pt x="996" y="0"/>
                  </a:lnTo>
                  <a:close/>
                </a:path>
              </a:pathLst>
            </a:custGeom>
            <a:gradFill rotWithShape="1">
              <a:gsLst>
                <a:gs pos="0">
                  <a:srgbClr val="12A0F6"/>
                </a:gs>
                <a:gs pos="100000">
                  <a:srgbClr val="84DFE4"/>
                </a:gs>
              </a:gsLst>
              <a:lin ang="6000000" scaled="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en-US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  <p:sp>
          <p:nvSpPr>
            <p:cNvPr id="38" name="Freeform 260"/>
            <p:cNvSpPr>
              <a:spLocks/>
            </p:cNvSpPr>
            <p:nvPr/>
          </p:nvSpPr>
          <p:spPr bwMode="auto">
            <a:xfrm>
              <a:off x="3415764" y="2946871"/>
              <a:ext cx="617829" cy="1353856"/>
            </a:xfrm>
            <a:custGeom>
              <a:avLst/>
              <a:gdLst>
                <a:gd name="T0" fmla="*/ 2147483647 w 490"/>
                <a:gd name="T1" fmla="*/ 2147483647 h 1074"/>
                <a:gd name="T2" fmla="*/ 2147483647 w 490"/>
                <a:gd name="T3" fmla="*/ 2147483647 h 1074"/>
                <a:gd name="T4" fmla="*/ 2147483647 w 490"/>
                <a:gd name="T5" fmla="*/ 2147483647 h 1074"/>
                <a:gd name="T6" fmla="*/ 2147483647 w 490"/>
                <a:gd name="T7" fmla="*/ 2147483647 h 1074"/>
                <a:gd name="T8" fmla="*/ 2147483647 w 490"/>
                <a:gd name="T9" fmla="*/ 2147483647 h 1074"/>
                <a:gd name="T10" fmla="*/ 2147483647 w 490"/>
                <a:gd name="T11" fmla="*/ 2147483647 h 1074"/>
                <a:gd name="T12" fmla="*/ 2147483647 w 490"/>
                <a:gd name="T13" fmla="*/ 2147483647 h 1074"/>
                <a:gd name="T14" fmla="*/ 2147483647 w 490"/>
                <a:gd name="T15" fmla="*/ 2147483647 h 1074"/>
                <a:gd name="T16" fmla="*/ 2147483647 w 490"/>
                <a:gd name="T17" fmla="*/ 2147483647 h 1074"/>
                <a:gd name="T18" fmla="*/ 2147483647 w 490"/>
                <a:gd name="T19" fmla="*/ 2147483647 h 1074"/>
                <a:gd name="T20" fmla="*/ 2147483647 w 490"/>
                <a:gd name="T21" fmla="*/ 2147483647 h 1074"/>
                <a:gd name="T22" fmla="*/ 2147483647 w 490"/>
                <a:gd name="T23" fmla="*/ 2147483647 h 1074"/>
                <a:gd name="T24" fmla="*/ 2147483647 w 490"/>
                <a:gd name="T25" fmla="*/ 2147483647 h 1074"/>
                <a:gd name="T26" fmla="*/ 2147483647 w 490"/>
                <a:gd name="T27" fmla="*/ 2147483647 h 1074"/>
                <a:gd name="T28" fmla="*/ 2147483647 w 490"/>
                <a:gd name="T29" fmla="*/ 2147483647 h 1074"/>
                <a:gd name="T30" fmla="*/ 2147483647 w 490"/>
                <a:gd name="T31" fmla="*/ 2147483647 h 1074"/>
                <a:gd name="T32" fmla="*/ 2147483647 w 490"/>
                <a:gd name="T33" fmla="*/ 2147483647 h 1074"/>
                <a:gd name="T34" fmla="*/ 2147483647 w 490"/>
                <a:gd name="T35" fmla="*/ 2147483647 h 1074"/>
                <a:gd name="T36" fmla="*/ 2147483647 w 490"/>
                <a:gd name="T37" fmla="*/ 2147483647 h 1074"/>
                <a:gd name="T38" fmla="*/ 2147483647 w 490"/>
                <a:gd name="T39" fmla="*/ 2147483647 h 1074"/>
                <a:gd name="T40" fmla="*/ 2147483647 w 490"/>
                <a:gd name="T41" fmla="*/ 2147483647 h 1074"/>
                <a:gd name="T42" fmla="*/ 2147483647 w 490"/>
                <a:gd name="T43" fmla="*/ 2147483647 h 1074"/>
                <a:gd name="T44" fmla="*/ 2147483647 w 490"/>
                <a:gd name="T45" fmla="*/ 2147483647 h 1074"/>
                <a:gd name="T46" fmla="*/ 2147483647 w 490"/>
                <a:gd name="T47" fmla="*/ 2147483647 h 1074"/>
                <a:gd name="T48" fmla="*/ 2147483647 w 490"/>
                <a:gd name="T49" fmla="*/ 2147483647 h 1074"/>
                <a:gd name="T50" fmla="*/ 2147483647 w 490"/>
                <a:gd name="T51" fmla="*/ 2147483647 h 1074"/>
                <a:gd name="T52" fmla="*/ 2147483647 w 490"/>
                <a:gd name="T53" fmla="*/ 2147483647 h 1074"/>
                <a:gd name="T54" fmla="*/ 2147483647 w 490"/>
                <a:gd name="T55" fmla="*/ 0 h 1074"/>
                <a:gd name="T56" fmla="*/ 2147483647 w 490"/>
                <a:gd name="T57" fmla="*/ 2147483647 h 1074"/>
                <a:gd name="T58" fmla="*/ 2147483647 w 490"/>
                <a:gd name="T59" fmla="*/ 2147483647 h 1074"/>
                <a:gd name="T60" fmla="*/ 2147483647 w 490"/>
                <a:gd name="T61" fmla="*/ 2147483647 h 1074"/>
                <a:gd name="T62" fmla="*/ 2147483647 w 490"/>
                <a:gd name="T63" fmla="*/ 2147483647 h 1074"/>
                <a:gd name="T64" fmla="*/ 2147483647 w 490"/>
                <a:gd name="T65" fmla="*/ 2147483647 h 1074"/>
                <a:gd name="T66" fmla="*/ 2147483647 w 490"/>
                <a:gd name="T67" fmla="*/ 2147483647 h 1074"/>
                <a:gd name="T68" fmla="*/ 2147483647 w 490"/>
                <a:gd name="T69" fmla="*/ 2147483647 h 1074"/>
                <a:gd name="T70" fmla="*/ 2147483647 w 490"/>
                <a:gd name="T71" fmla="*/ 2147483647 h 1074"/>
                <a:gd name="T72" fmla="*/ 2147483647 w 490"/>
                <a:gd name="T73" fmla="*/ 2147483647 h 1074"/>
                <a:gd name="T74" fmla="*/ 0 w 490"/>
                <a:gd name="T75" fmla="*/ 2147483647 h 1074"/>
                <a:gd name="T76" fmla="*/ 0 w 490"/>
                <a:gd name="T77" fmla="*/ 2147483647 h 1074"/>
                <a:gd name="T78" fmla="*/ 2147483647 w 490"/>
                <a:gd name="T79" fmla="*/ 2147483647 h 1074"/>
                <a:gd name="T80" fmla="*/ 2147483647 w 490"/>
                <a:gd name="T81" fmla="*/ 2147483647 h 1074"/>
                <a:gd name="T82" fmla="*/ 2147483647 w 490"/>
                <a:gd name="T83" fmla="*/ 2147483647 h 1074"/>
                <a:gd name="T84" fmla="*/ 2147483647 w 490"/>
                <a:gd name="T85" fmla="*/ 2147483647 h 1074"/>
                <a:gd name="T86" fmla="*/ 2147483647 w 490"/>
                <a:gd name="T87" fmla="*/ 2147483647 h 1074"/>
                <a:gd name="T88" fmla="*/ 2147483647 w 490"/>
                <a:gd name="T89" fmla="*/ 2147483647 h 1074"/>
                <a:gd name="T90" fmla="*/ 2147483647 w 490"/>
                <a:gd name="T91" fmla="*/ 2147483647 h 1074"/>
                <a:gd name="T92" fmla="*/ 2147483647 w 490"/>
                <a:gd name="T93" fmla="*/ 2147483647 h 1074"/>
                <a:gd name="T94" fmla="*/ 2147483647 w 490"/>
                <a:gd name="T95" fmla="*/ 2147483647 h 1074"/>
                <a:gd name="T96" fmla="*/ 2147483647 w 490"/>
                <a:gd name="T97" fmla="*/ 2147483647 h 1074"/>
                <a:gd name="T98" fmla="*/ 2147483647 w 490"/>
                <a:gd name="T99" fmla="*/ 2147483647 h 1074"/>
                <a:gd name="T100" fmla="*/ 2147483647 w 490"/>
                <a:gd name="T101" fmla="*/ 2147483647 h 1074"/>
                <a:gd name="T102" fmla="*/ 2147483647 w 490"/>
                <a:gd name="T103" fmla="*/ 2147483647 h 1074"/>
                <a:gd name="T104" fmla="*/ 2147483647 w 490"/>
                <a:gd name="T105" fmla="*/ 2147483647 h 1074"/>
                <a:gd name="T106" fmla="*/ 2147483647 w 490"/>
                <a:gd name="T107" fmla="*/ 2147483647 h 1074"/>
                <a:gd name="T108" fmla="*/ 2147483647 w 490"/>
                <a:gd name="T109" fmla="*/ 2147483647 h 1074"/>
                <a:gd name="T110" fmla="*/ 2147483647 w 490"/>
                <a:gd name="T111" fmla="*/ 2147483647 h 1074"/>
                <a:gd name="T112" fmla="*/ 2147483647 w 490"/>
                <a:gd name="T113" fmla="*/ 2147483647 h 107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0"/>
                <a:gd name="T172" fmla="*/ 0 h 1074"/>
                <a:gd name="T173" fmla="*/ 490 w 490"/>
                <a:gd name="T174" fmla="*/ 1074 h 107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0" h="1074">
                  <a:moveTo>
                    <a:pt x="490" y="886"/>
                  </a:moveTo>
                  <a:lnTo>
                    <a:pt x="490" y="886"/>
                  </a:lnTo>
                  <a:lnTo>
                    <a:pt x="463" y="862"/>
                  </a:lnTo>
                  <a:lnTo>
                    <a:pt x="438" y="838"/>
                  </a:lnTo>
                  <a:lnTo>
                    <a:pt x="414" y="812"/>
                  </a:lnTo>
                  <a:lnTo>
                    <a:pt x="392" y="785"/>
                  </a:lnTo>
                  <a:lnTo>
                    <a:pt x="371" y="756"/>
                  </a:lnTo>
                  <a:lnTo>
                    <a:pt x="351" y="726"/>
                  </a:lnTo>
                  <a:lnTo>
                    <a:pt x="333" y="696"/>
                  </a:lnTo>
                  <a:lnTo>
                    <a:pt x="316" y="665"/>
                  </a:lnTo>
                  <a:lnTo>
                    <a:pt x="302" y="632"/>
                  </a:lnTo>
                  <a:lnTo>
                    <a:pt x="289" y="599"/>
                  </a:lnTo>
                  <a:lnTo>
                    <a:pt x="279" y="564"/>
                  </a:lnTo>
                  <a:lnTo>
                    <a:pt x="270" y="529"/>
                  </a:lnTo>
                  <a:lnTo>
                    <a:pt x="262" y="494"/>
                  </a:lnTo>
                  <a:lnTo>
                    <a:pt x="257" y="458"/>
                  </a:lnTo>
                  <a:lnTo>
                    <a:pt x="254" y="420"/>
                  </a:lnTo>
                  <a:lnTo>
                    <a:pt x="253" y="383"/>
                  </a:lnTo>
                  <a:lnTo>
                    <a:pt x="253" y="356"/>
                  </a:lnTo>
                  <a:lnTo>
                    <a:pt x="255" y="328"/>
                  </a:lnTo>
                  <a:lnTo>
                    <a:pt x="258" y="302"/>
                  </a:lnTo>
                  <a:lnTo>
                    <a:pt x="262" y="275"/>
                  </a:lnTo>
                  <a:lnTo>
                    <a:pt x="267" y="249"/>
                  </a:lnTo>
                  <a:lnTo>
                    <a:pt x="272" y="223"/>
                  </a:lnTo>
                  <a:lnTo>
                    <a:pt x="280" y="199"/>
                  </a:lnTo>
                  <a:lnTo>
                    <a:pt x="288" y="174"/>
                  </a:lnTo>
                  <a:lnTo>
                    <a:pt x="211" y="0"/>
                  </a:lnTo>
                  <a:lnTo>
                    <a:pt x="55" y="77"/>
                  </a:lnTo>
                  <a:lnTo>
                    <a:pt x="42" y="113"/>
                  </a:lnTo>
                  <a:lnTo>
                    <a:pt x="31" y="149"/>
                  </a:lnTo>
                  <a:lnTo>
                    <a:pt x="22" y="187"/>
                  </a:lnTo>
                  <a:lnTo>
                    <a:pt x="14" y="226"/>
                  </a:lnTo>
                  <a:lnTo>
                    <a:pt x="8" y="263"/>
                  </a:lnTo>
                  <a:lnTo>
                    <a:pt x="4" y="304"/>
                  </a:lnTo>
                  <a:lnTo>
                    <a:pt x="1" y="343"/>
                  </a:lnTo>
                  <a:lnTo>
                    <a:pt x="0" y="383"/>
                  </a:lnTo>
                  <a:lnTo>
                    <a:pt x="3" y="435"/>
                  </a:lnTo>
                  <a:lnTo>
                    <a:pt x="7" y="485"/>
                  </a:lnTo>
                  <a:lnTo>
                    <a:pt x="13" y="536"/>
                  </a:lnTo>
                  <a:lnTo>
                    <a:pt x="23" y="585"/>
                  </a:lnTo>
                  <a:lnTo>
                    <a:pt x="36" y="633"/>
                  </a:lnTo>
                  <a:lnTo>
                    <a:pt x="51" y="680"/>
                  </a:lnTo>
                  <a:lnTo>
                    <a:pt x="69" y="725"/>
                  </a:lnTo>
                  <a:lnTo>
                    <a:pt x="88" y="770"/>
                  </a:lnTo>
                  <a:lnTo>
                    <a:pt x="110" y="813"/>
                  </a:lnTo>
                  <a:lnTo>
                    <a:pt x="135" y="856"/>
                  </a:lnTo>
                  <a:lnTo>
                    <a:pt x="162" y="896"/>
                  </a:lnTo>
                  <a:lnTo>
                    <a:pt x="191" y="935"/>
                  </a:lnTo>
                  <a:lnTo>
                    <a:pt x="222" y="973"/>
                  </a:lnTo>
                  <a:lnTo>
                    <a:pt x="254" y="1008"/>
                  </a:lnTo>
                  <a:lnTo>
                    <a:pt x="288" y="1043"/>
                  </a:lnTo>
                  <a:lnTo>
                    <a:pt x="324" y="1074"/>
                  </a:lnTo>
                  <a:lnTo>
                    <a:pt x="298" y="909"/>
                  </a:lnTo>
                  <a:lnTo>
                    <a:pt x="490" y="886"/>
                  </a:lnTo>
                  <a:close/>
                </a:path>
              </a:pathLst>
            </a:custGeom>
            <a:gradFill rotWithShape="1">
              <a:gsLst>
                <a:gs pos="0">
                  <a:srgbClr val="12A0F6"/>
                </a:gs>
                <a:gs pos="100000">
                  <a:srgbClr val="84DFE4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en-US">
                <a:solidFill>
                  <a:srgbClr val="FFFFFF"/>
                </a:solidFill>
                <a:latin typeface="Calibri" pitchFamily="-65" charset="0"/>
                <a:cs typeface="+mn-cs"/>
              </a:endParaRPr>
            </a:p>
          </p:txBody>
        </p:sp>
      </p:grpSp>
      <p:sp>
        <p:nvSpPr>
          <p:cNvPr id="36873" name="TextBox 38"/>
          <p:cNvSpPr txBox="1">
            <a:spLocks noChangeArrowheads="1"/>
          </p:cNvSpPr>
          <p:nvPr/>
        </p:nvSpPr>
        <p:spPr bwMode="auto">
          <a:xfrm rot="2295975">
            <a:off x="5018088" y="1746250"/>
            <a:ext cx="11096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>
                <a:solidFill>
                  <a:srgbClr val="000000"/>
                </a:solidFill>
              </a:rPr>
              <a:t>Πριν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6874" name="TextBox 39"/>
          <p:cNvSpPr txBox="1">
            <a:spLocks noChangeArrowheads="1"/>
          </p:cNvSpPr>
          <p:nvPr/>
        </p:nvSpPr>
        <p:spPr bwMode="auto">
          <a:xfrm rot="-2419420">
            <a:off x="3040063" y="18637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>
                <a:solidFill>
                  <a:srgbClr val="000000"/>
                </a:solidFill>
              </a:rPr>
              <a:t>Πριν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6875" name="TextBox 40"/>
          <p:cNvSpPr txBox="1">
            <a:spLocks noChangeArrowheads="1"/>
          </p:cNvSpPr>
          <p:nvPr/>
        </p:nvSpPr>
        <p:spPr bwMode="auto">
          <a:xfrm rot="-6780821">
            <a:off x="2616201" y="3717925"/>
            <a:ext cx="1109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>
                <a:solidFill>
                  <a:schemeClr val="bg1"/>
                </a:solidFill>
              </a:rPr>
              <a:t>Μετά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6876" name="TextBox 41"/>
          <p:cNvSpPr txBox="1">
            <a:spLocks noChangeArrowheads="1"/>
          </p:cNvSpPr>
          <p:nvPr/>
        </p:nvSpPr>
        <p:spPr bwMode="auto">
          <a:xfrm rot="6909295">
            <a:off x="6185694" y="3891756"/>
            <a:ext cx="1260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b="1">
                <a:solidFill>
                  <a:srgbClr val="FFFFFF"/>
                </a:solidFill>
              </a:rPr>
              <a:t>Σύζευξη Σεμινάριο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36877" name="TextBox 42"/>
          <p:cNvSpPr txBox="1">
            <a:spLocks noChangeArrowheads="1"/>
          </p:cNvSpPr>
          <p:nvPr/>
        </p:nvSpPr>
        <p:spPr bwMode="auto">
          <a:xfrm>
            <a:off x="3779838" y="5300663"/>
            <a:ext cx="1808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b="1">
                <a:solidFill>
                  <a:srgbClr val="FFFFFF"/>
                </a:solidFill>
              </a:rPr>
              <a:t>Πρακτική</a:t>
            </a:r>
          </a:p>
          <a:p>
            <a:pPr algn="ctr" eaLnBrk="0" hangingPunct="0"/>
            <a:r>
              <a:rPr lang="el-GR" b="1">
                <a:solidFill>
                  <a:srgbClr val="FFFFFF"/>
                </a:solidFill>
              </a:rPr>
              <a:t>Άσκηση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36878" name="TextBox 19"/>
          <p:cNvSpPr txBox="1">
            <a:spLocks noChangeArrowheads="1"/>
          </p:cNvSpPr>
          <p:nvPr/>
        </p:nvSpPr>
        <p:spPr bwMode="auto">
          <a:xfrm rot="6909295">
            <a:off x="5368925" y="3697288"/>
            <a:ext cx="1506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>
                <a:solidFill>
                  <a:schemeClr val="bg1"/>
                </a:solidFill>
              </a:rPr>
              <a:t>Πριν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6879" name="TextBox 20"/>
          <p:cNvSpPr txBox="1">
            <a:spLocks noChangeArrowheads="1"/>
          </p:cNvSpPr>
          <p:nvPr/>
        </p:nvSpPr>
        <p:spPr bwMode="auto">
          <a:xfrm>
            <a:off x="3910013" y="4583113"/>
            <a:ext cx="1506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l-GR" sz="1600">
                <a:solidFill>
                  <a:schemeClr val="bg1"/>
                </a:solidFill>
              </a:rPr>
              <a:t>Πρακτική Άσκηση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6880" name="Tekstboks 3"/>
          <p:cNvSpPr txBox="1">
            <a:spLocks noChangeArrowheads="1"/>
          </p:cNvSpPr>
          <p:nvPr/>
        </p:nvSpPr>
        <p:spPr bwMode="auto">
          <a:xfrm>
            <a:off x="242888" y="115888"/>
            <a:ext cx="3651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l-GR" b="1">
                <a:solidFill>
                  <a:srgbClr val="FFFFFF"/>
                </a:solidFill>
                <a:latin typeface="Calibri" pitchFamily="34" charset="0"/>
              </a:rPr>
              <a:t>Ο ΚΥΚΛΟΣ ΤΗΣ ΠΡΑΚΤΙΚΗΣ ΑΣΚΗΣΗΣ</a:t>
            </a:r>
            <a:endParaRPr lang="da-DK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Line 33"/>
          <p:cNvSpPr>
            <a:spLocks noChangeShapeType="1"/>
          </p:cNvSpPr>
          <p:nvPr/>
        </p:nvSpPr>
        <p:spPr bwMode="auto">
          <a:xfrm rot="5400000" flipV="1">
            <a:off x="1357313" y="3743325"/>
            <a:ext cx="0" cy="18002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cs typeface="ＭＳ Ｐゴシック" pitchFamily="-65" charset="-128"/>
            </a:endParaRPr>
          </a:p>
        </p:txBody>
      </p:sp>
      <p:sp>
        <p:nvSpPr>
          <p:cNvPr id="36882" name="Rektangel 63"/>
          <p:cNvSpPr>
            <a:spLocks noChangeArrowheads="1"/>
          </p:cNvSpPr>
          <p:nvPr/>
        </p:nvSpPr>
        <p:spPr bwMode="auto">
          <a:xfrm>
            <a:off x="242888" y="3213100"/>
            <a:ext cx="15144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eaLnBrk="0" hangingPunct="0">
              <a:spcBef>
                <a:spcPct val="20000"/>
              </a:spcBef>
            </a:pPr>
            <a:r>
              <a:rPr lang="el-GR" sz="1600" b="1" noProof="1">
                <a:solidFill>
                  <a:srgbClr val="080808"/>
                </a:solidFill>
                <a:latin typeface="Calibri" pitchFamily="34" charset="0"/>
              </a:rPr>
              <a:t>Αξιολόγηση της Π.Α.</a:t>
            </a:r>
          </a:p>
          <a:p>
            <a:pPr defTabSz="801688" eaLnBrk="0" hangingPunct="0">
              <a:spcBef>
                <a:spcPct val="20000"/>
              </a:spcBef>
            </a:pPr>
            <a:r>
              <a:rPr lang="el-GR" sz="1600" b="1" noProof="1">
                <a:solidFill>
                  <a:srgbClr val="080808"/>
                </a:solidFill>
                <a:latin typeface="Calibri" pitchFamily="34" charset="0"/>
              </a:rPr>
              <a:t>Παράδοση παραδοτέων.</a:t>
            </a:r>
          </a:p>
          <a:p>
            <a:pPr defTabSz="801688" eaLnBrk="0" hangingPunct="0">
              <a:spcBef>
                <a:spcPct val="20000"/>
              </a:spcBef>
            </a:pPr>
            <a:r>
              <a:rPr lang="el-GR" sz="1600" b="1" noProof="1">
                <a:solidFill>
                  <a:srgbClr val="080808"/>
                </a:solidFill>
                <a:latin typeface="Calibri" pitchFamily="34" charset="0"/>
              </a:rPr>
              <a:t>Πληρωμή</a:t>
            </a:r>
            <a:endParaRPr lang="el-GR" sz="1400" noProof="1">
              <a:solidFill>
                <a:srgbClr val="080808"/>
              </a:solidFill>
              <a:latin typeface="Calibri" pitchFamily="34" charset="0"/>
            </a:endParaRPr>
          </a:p>
        </p:txBody>
      </p:sp>
      <p:sp>
        <p:nvSpPr>
          <p:cNvPr id="29" name="Line 33"/>
          <p:cNvSpPr>
            <a:spLocks noChangeShapeType="1"/>
          </p:cNvSpPr>
          <p:nvPr/>
        </p:nvSpPr>
        <p:spPr bwMode="auto">
          <a:xfrm rot="5400000" flipV="1">
            <a:off x="1357313" y="1055687"/>
            <a:ext cx="0" cy="18002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cs typeface="ＭＳ Ｐゴシック" pitchFamily="-65" charset="-128"/>
            </a:endParaRPr>
          </a:p>
        </p:txBody>
      </p:sp>
      <p:sp>
        <p:nvSpPr>
          <p:cNvPr id="30" name="Rektangel 63"/>
          <p:cNvSpPr/>
          <p:nvPr/>
        </p:nvSpPr>
        <p:spPr bwMode="auto">
          <a:xfrm>
            <a:off x="457200" y="658813"/>
            <a:ext cx="13001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eaLnBrk="0" hangingPunct="0">
              <a:spcBef>
                <a:spcPct val="20000"/>
              </a:spcBef>
              <a:defRPr/>
            </a:pPr>
            <a:r>
              <a:rPr lang="el-GR" sz="1600" b="1" noProof="1">
                <a:solidFill>
                  <a:schemeClr val="accent2">
                    <a:lumMod val="75000"/>
                  </a:schemeClr>
                </a:solidFill>
                <a:latin typeface="Calibri" pitchFamily="-65" charset="0"/>
              </a:rPr>
              <a:t>Ενημέρωση για το πρόγραμμα πρακτικής άσκησης</a:t>
            </a:r>
            <a:endParaRPr lang="en-US" sz="1400" noProof="1">
              <a:solidFill>
                <a:schemeClr val="accent2">
                  <a:lumMod val="75000"/>
                </a:schemeClr>
              </a:solidFill>
              <a:latin typeface="Calibri" pitchFamily="-65" charset="0"/>
            </a:endParaRPr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rot="5400000" flipV="1">
            <a:off x="7910513" y="3749675"/>
            <a:ext cx="0" cy="18002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cs typeface="ＭＳ Ｐゴシック" pitchFamily="-65" charset="-128"/>
            </a:endParaRPr>
          </a:p>
        </p:txBody>
      </p:sp>
      <p:sp>
        <p:nvSpPr>
          <p:cNvPr id="36886" name="Rektangel 63"/>
          <p:cNvSpPr>
            <a:spLocks noChangeArrowheads="1"/>
          </p:cNvSpPr>
          <p:nvPr/>
        </p:nvSpPr>
        <p:spPr bwMode="auto">
          <a:xfrm>
            <a:off x="7510463" y="3208338"/>
            <a:ext cx="14684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eaLnBrk="0" hangingPunct="0">
              <a:spcBef>
                <a:spcPct val="20000"/>
              </a:spcBef>
            </a:pPr>
            <a:r>
              <a:rPr lang="el-GR" sz="1600" b="1" noProof="1" smtClean="0">
                <a:solidFill>
                  <a:srgbClr val="080808"/>
                </a:solidFill>
                <a:latin typeface="Calibri" pitchFamily="34" charset="0"/>
              </a:rPr>
              <a:t>Σεμινάριο </a:t>
            </a:r>
            <a:r>
              <a:rPr lang="el-GR" sz="1600" b="1" noProof="1">
                <a:solidFill>
                  <a:srgbClr val="080808"/>
                </a:solidFill>
                <a:latin typeface="Calibri" pitchFamily="34" charset="0"/>
              </a:rPr>
              <a:t>προετοιμασίας φοιτητών</a:t>
            </a:r>
            <a:endParaRPr lang="el-GR" sz="1400" noProof="1">
              <a:solidFill>
                <a:srgbClr val="080808"/>
              </a:solidFill>
              <a:latin typeface="Calibri" pitchFamily="34" charset="0"/>
            </a:endParaRPr>
          </a:p>
        </p:txBody>
      </p:sp>
      <p:sp>
        <p:nvSpPr>
          <p:cNvPr id="40" name="Line 33"/>
          <p:cNvSpPr>
            <a:spLocks noChangeShapeType="1"/>
          </p:cNvSpPr>
          <p:nvPr/>
        </p:nvSpPr>
        <p:spPr bwMode="auto">
          <a:xfrm rot="5400000" flipV="1">
            <a:off x="7910513" y="1062037"/>
            <a:ext cx="0" cy="18002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cs typeface="ＭＳ Ｐゴシック" pitchFamily="-65" charset="-128"/>
            </a:endParaRPr>
          </a:p>
        </p:txBody>
      </p:sp>
      <p:sp>
        <p:nvSpPr>
          <p:cNvPr id="41" name="Rektangel 63"/>
          <p:cNvSpPr/>
          <p:nvPr/>
        </p:nvSpPr>
        <p:spPr bwMode="auto">
          <a:xfrm>
            <a:off x="7451725" y="404813"/>
            <a:ext cx="152717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eaLnBrk="0" hangingPunct="0">
              <a:spcBef>
                <a:spcPct val="20000"/>
              </a:spcBef>
              <a:defRPr/>
            </a:pPr>
            <a:r>
              <a:rPr lang="el-GR" sz="1600" b="1" noProof="1">
                <a:solidFill>
                  <a:schemeClr val="accent2">
                    <a:lumMod val="75000"/>
                  </a:schemeClr>
                </a:solidFill>
                <a:latin typeface="Calibri" pitchFamily="-65" charset="0"/>
              </a:rPr>
              <a:t>Αιτήσεις από τους φοιτητές. Εύρεση θέσεων πρακτικής άσκησης από το ΓΠΑ</a:t>
            </a:r>
            <a:endParaRPr lang="en-US" sz="1400" b="1" noProof="1">
              <a:solidFill>
                <a:schemeClr val="accent2">
                  <a:lumMod val="75000"/>
                </a:schemeClr>
              </a:solidFill>
              <a:latin typeface="Calibri" pitchFamily="-65" charset="0"/>
            </a:endParaRPr>
          </a:p>
        </p:txBody>
      </p:sp>
      <p:sp>
        <p:nvSpPr>
          <p:cNvPr id="42" name="Line 33"/>
          <p:cNvSpPr>
            <a:spLocks noChangeShapeType="1"/>
          </p:cNvSpPr>
          <p:nvPr/>
        </p:nvSpPr>
        <p:spPr bwMode="auto">
          <a:xfrm rot="5400000" flipV="1">
            <a:off x="3308351" y="5113337"/>
            <a:ext cx="0" cy="18002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cs typeface="ＭＳ Ｐゴシック" pitchFamily="-65" charset="-128"/>
            </a:endParaRPr>
          </a:p>
        </p:txBody>
      </p:sp>
      <p:sp>
        <p:nvSpPr>
          <p:cNvPr id="36890" name="Rektangel 63"/>
          <p:cNvSpPr>
            <a:spLocks noChangeArrowheads="1"/>
          </p:cNvSpPr>
          <p:nvPr/>
        </p:nvSpPr>
        <p:spPr bwMode="auto">
          <a:xfrm>
            <a:off x="1108075" y="5200650"/>
            <a:ext cx="13001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eaLnBrk="0" hangingPunct="0">
              <a:spcBef>
                <a:spcPct val="20000"/>
              </a:spcBef>
            </a:pPr>
            <a:r>
              <a:rPr lang="el-GR" sz="1600" b="1" noProof="1">
                <a:solidFill>
                  <a:srgbClr val="080808"/>
                </a:solidFill>
                <a:latin typeface="Calibri" pitchFamily="34" charset="0"/>
              </a:rPr>
              <a:t>2 μήνες Πρακτικής Άσκησης</a:t>
            </a:r>
            <a:endParaRPr lang="el-GR" sz="1400" noProof="1">
              <a:solidFill>
                <a:srgbClr val="080808"/>
              </a:solidFill>
              <a:latin typeface="Calibri" pitchFamily="34" charset="0"/>
            </a:endParaRPr>
          </a:p>
        </p:txBody>
      </p:sp>
      <p:sp>
        <p:nvSpPr>
          <p:cNvPr id="2" name="Striped Right Arrow 1"/>
          <p:cNvSpPr/>
          <p:nvPr/>
        </p:nvSpPr>
        <p:spPr>
          <a:xfrm rot="2373263">
            <a:off x="1836638" y="691465"/>
            <a:ext cx="1048000" cy="625807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l-GR"/>
          </a:p>
        </p:txBody>
      </p:sp>
      <p:sp>
        <p:nvSpPr>
          <p:cNvPr id="36894" name="Rektangel 63"/>
          <p:cNvSpPr>
            <a:spLocks noChangeArrowheads="1"/>
          </p:cNvSpPr>
          <p:nvPr/>
        </p:nvSpPr>
        <p:spPr bwMode="auto">
          <a:xfrm rot="-3331933">
            <a:off x="1310481" y="351632"/>
            <a:ext cx="10318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 eaLnBrk="0" hangingPunct="0">
              <a:spcBef>
                <a:spcPct val="20000"/>
              </a:spcBef>
            </a:pPr>
            <a:r>
              <a:rPr lang="el-GR" sz="1600" b="1" noProof="1">
                <a:solidFill>
                  <a:srgbClr val="879335"/>
                </a:solidFill>
                <a:latin typeface="Calibri" pitchFamily="34" charset="0"/>
              </a:rPr>
              <a:t>σήμερα</a:t>
            </a:r>
            <a:endParaRPr lang="el-GR" sz="1400" noProof="1">
              <a:solidFill>
                <a:srgbClr val="879335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5948363" cy="781050"/>
          </a:xfrm>
        </p:spPr>
        <p:txBody>
          <a:bodyPr/>
          <a:lstStyle/>
          <a:p>
            <a:pPr eaLnBrk="1" hangingPunct="1"/>
            <a:r>
              <a:rPr lang="el-GR" sz="3600" b="1" smtClean="0"/>
              <a:t>Η εκδήλωση ενδιαφέροντος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8299450" cy="44497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l-GR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Θα ανακοινωθεί πρόσκληση εκδήλωσης ενδιαφέροντος</a:t>
            </a:r>
          </a:p>
          <a:p>
            <a:pPr eaLnBrk="1" hangingPunct="1">
              <a:lnSpc>
                <a:spcPct val="80000"/>
              </a:lnSpc>
              <a:defRPr/>
            </a:pPr>
            <a:endParaRPr lang="el-GR" sz="25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l-GR" sz="2800" dirty="0" smtClean="0"/>
              <a:t>Πού εκδηλώνει ο φοιτητής ενδιαφέρον;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l-GR" sz="2200" b="1" dirty="0" smtClean="0">
                <a:solidFill>
                  <a:schemeClr val="tx2"/>
                </a:solidFill>
              </a:rPr>
              <a:t>Ηλεκτρονική υποβολή αίτησης (οδηγίες στο </a:t>
            </a:r>
            <a:r>
              <a:rPr lang="en-US" sz="2200" b="1" dirty="0" smtClean="0">
                <a:solidFill>
                  <a:schemeClr val="tx2"/>
                </a:solidFill>
                <a:hlinkClick r:id="rId2"/>
              </a:rPr>
              <a:t>http://gpa.uoi.gr</a:t>
            </a:r>
            <a:r>
              <a:rPr lang="en-US" sz="2200" b="1" dirty="0" smtClean="0">
                <a:solidFill>
                  <a:schemeClr val="tx2"/>
                </a:solidFill>
              </a:rPr>
              <a:t>)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l-GR" sz="2200" b="1" dirty="0" smtClean="0">
                <a:solidFill>
                  <a:schemeClr val="tx2"/>
                </a:solidFill>
              </a:rPr>
              <a:t> </a:t>
            </a:r>
            <a:r>
              <a:rPr lang="el-GR" sz="2200" b="1" dirty="0" smtClean="0">
                <a:solidFill>
                  <a:schemeClr val="tx2"/>
                </a:solidFill>
                <a:hlinkClick r:id="rId3"/>
              </a:rPr>
              <a:t>http://earlychildhoodpedagogy.gr</a:t>
            </a:r>
            <a:r>
              <a:rPr lang="el-GR" sz="2200" b="1" dirty="0" smtClean="0">
                <a:solidFill>
                  <a:schemeClr val="tx2"/>
                </a:solidFill>
              </a:rPr>
              <a:t> </a:t>
            </a:r>
            <a:endParaRPr lang="el-GR" sz="2200" b="1" dirty="0" smtClean="0">
              <a:solidFill>
                <a:schemeClr val="tx2"/>
              </a:solidFill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l-GR" sz="2200" b="1" dirty="0" smtClean="0">
              <a:solidFill>
                <a:schemeClr val="tx2"/>
              </a:solidFill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l-GR" sz="2200" b="1" dirty="0" smtClean="0">
                <a:solidFill>
                  <a:schemeClr val="tx2"/>
                </a:solidFill>
              </a:rPr>
              <a:t>Υποβολή έντυπης αίτησης και δικαιολογητικών στο Γραφείο Πρακτικής Άσκησης (ισόγειο Μεταβατικού Κτιρίου)</a:t>
            </a:r>
          </a:p>
          <a:p>
            <a:pPr eaLnBrk="1" hangingPunct="1">
              <a:lnSpc>
                <a:spcPct val="80000"/>
              </a:lnSpc>
              <a:defRPr/>
            </a:pPr>
            <a:endParaRPr lang="el-GR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l-GR" sz="2800" dirty="0" smtClean="0"/>
              <a:t>Πότε;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l-GR" sz="2800" b="1" dirty="0" smtClean="0">
                <a:solidFill>
                  <a:schemeClr val="tx2"/>
                </a:solidFill>
              </a:rPr>
              <a:t>23.01.2013 έως 29.01.2013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l-GR" sz="2800" b="1" dirty="0" smtClean="0">
              <a:solidFill>
                <a:schemeClr val="tx2"/>
              </a:solidFill>
            </a:endParaRPr>
          </a:p>
        </p:txBody>
      </p:sp>
      <p:grpSp>
        <p:nvGrpSpPr>
          <p:cNvPr id="37891" name="4 - Ομάδα"/>
          <p:cNvGrpSpPr>
            <a:grpSpLocks/>
          </p:cNvGrpSpPr>
          <p:nvPr/>
        </p:nvGrpSpPr>
        <p:grpSpPr bwMode="auto">
          <a:xfrm>
            <a:off x="0" y="5805488"/>
            <a:ext cx="9144000" cy="1052512"/>
            <a:chOff x="0" y="5805488"/>
            <a:chExt cx="9144000" cy="1052512"/>
          </a:xfrm>
        </p:grpSpPr>
        <p:sp>
          <p:nvSpPr>
            <p:cNvPr id="6" name="Rektangel 26"/>
            <p:cNvSpPr>
              <a:spLocks noChangeArrowheads="1"/>
            </p:cNvSpPr>
            <p:nvPr/>
          </p:nvSpPr>
          <p:spPr bwMode="auto">
            <a:xfrm rot="10800000">
              <a:off x="0" y="5805488"/>
              <a:ext cx="9144000" cy="105251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2000">
                  <a:schemeClr val="bg1"/>
                </a:gs>
                <a:gs pos="73000">
                  <a:srgbClr val="F3F3F3"/>
                </a:gs>
                <a:gs pos="100000">
                  <a:srgbClr val="BFBFB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endParaRPr lang="da-DK">
                <a:solidFill>
                  <a:srgbClr val="FFFFFF"/>
                </a:solidFill>
                <a:latin typeface="Calibri" pitchFamily="-65" charset="0"/>
                <a:ea typeface="ＭＳ Ｐゴシック" pitchFamily="-65" charset="-128"/>
                <a:cs typeface="+mn-cs"/>
              </a:endParaRPr>
            </a:p>
          </p:txBody>
        </p:sp>
        <p:pic>
          <p:nvPicPr>
            <p:cNvPr id="37893" name="Picture 4" descr="E:\GPA_Share_Folder\Διάφορα\logos\logos_gpa_dasta\logo_pantone_4a.wm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0825" y="5883275"/>
              <a:ext cx="1512888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1e0497759f21c77e2fdf5d5ca87f5bcb81b399"/>
</p:tagLst>
</file>

<file path=ppt/theme/theme1.xml><?xml version="1.0" encoding="utf-8"?>
<a:theme xmlns:a="http://schemas.openxmlformats.org/drawingml/2006/main" name="ms_pptbusplan_tp01017510">
  <a:themeElements>
    <a:clrScheme name="ms_pptbusplan_tp01017510 11">
      <a:dk1>
        <a:srgbClr val="005A58"/>
      </a:dk1>
      <a:lt1>
        <a:srgbClr val="FFFFFF"/>
      </a:lt1>
      <a:dk2>
        <a:srgbClr val="4BB7B7"/>
      </a:dk2>
      <a:lt2>
        <a:srgbClr val="99CCFF"/>
      </a:lt2>
      <a:accent1>
        <a:srgbClr val="586F9E"/>
      </a:accent1>
      <a:accent2>
        <a:srgbClr val="4A24A8"/>
      </a:accent2>
      <a:accent3>
        <a:srgbClr val="B1D8D8"/>
      </a:accent3>
      <a:accent4>
        <a:srgbClr val="DADADA"/>
      </a:accent4>
      <a:accent5>
        <a:srgbClr val="B4BBCC"/>
      </a:accent5>
      <a:accent6>
        <a:srgbClr val="422098"/>
      </a:accent6>
      <a:hlink>
        <a:srgbClr val="CCECFF"/>
      </a:hlink>
      <a:folHlink>
        <a:srgbClr val="B2B2B2"/>
      </a:folHlink>
    </a:clrScheme>
    <a:fontScheme name="ms_pptbusplan_tp01017510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busplan_tp01017510 1">
        <a:dk1>
          <a:srgbClr val="5C1F00"/>
        </a:dk1>
        <a:lt1>
          <a:srgbClr val="FFFFFF"/>
        </a:lt1>
        <a:dk2>
          <a:srgbClr val="E55555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0B4B4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2">
        <a:dk1>
          <a:srgbClr val="2D2015"/>
        </a:dk1>
        <a:lt1>
          <a:srgbClr val="FFFFFF"/>
        </a:lt1>
        <a:dk2>
          <a:srgbClr val="9C8D6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CBC5B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ADBA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3">
        <a:dk1>
          <a:srgbClr val="C0C0C0"/>
        </a:dk1>
        <a:lt1>
          <a:srgbClr val="FFFFFF"/>
        </a:lt1>
        <a:dk2>
          <a:srgbClr val="000000"/>
        </a:dk2>
        <a:lt2>
          <a:srgbClr val="333333"/>
        </a:lt2>
        <a:accent1>
          <a:srgbClr val="5F5F5F"/>
        </a:accent1>
        <a:accent2>
          <a:srgbClr val="DDDDDD"/>
        </a:accent2>
        <a:accent3>
          <a:srgbClr val="FFFFFF"/>
        </a:accent3>
        <a:accent4>
          <a:srgbClr val="A4A4A4"/>
        </a:accent4>
        <a:accent5>
          <a:srgbClr val="B6B6B6"/>
        </a:accent5>
        <a:accent6>
          <a:srgbClr val="C8C8C8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busplan_tp01017510 4">
        <a:dk1>
          <a:srgbClr val="003366"/>
        </a:dk1>
        <a:lt1>
          <a:srgbClr val="FFFFFF"/>
        </a:lt1>
        <a:dk2>
          <a:srgbClr val="42A5F0"/>
        </a:dk2>
        <a:lt2>
          <a:srgbClr val="3399FF"/>
        </a:lt2>
        <a:accent1>
          <a:srgbClr val="4880B8"/>
        </a:accent1>
        <a:accent2>
          <a:srgbClr val="00B000"/>
        </a:accent2>
        <a:accent3>
          <a:srgbClr val="B0CFF6"/>
        </a:accent3>
        <a:accent4>
          <a:srgbClr val="DADADA"/>
        </a:accent4>
        <a:accent5>
          <a:srgbClr val="B1C0D8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5">
        <a:dk1>
          <a:srgbClr val="336699"/>
        </a:dk1>
        <a:lt1>
          <a:srgbClr val="FFFFFF"/>
        </a:lt1>
        <a:dk2>
          <a:srgbClr val="DDDDDD"/>
        </a:dk2>
        <a:lt2>
          <a:srgbClr val="B2C8D8"/>
        </a:lt2>
        <a:accent1>
          <a:srgbClr val="1F62C5"/>
        </a:accent1>
        <a:accent2>
          <a:srgbClr val="468A4B"/>
        </a:accent2>
        <a:accent3>
          <a:srgbClr val="EBEBEB"/>
        </a:accent3>
        <a:accent4>
          <a:srgbClr val="DADADA"/>
        </a:accent4>
        <a:accent5>
          <a:srgbClr val="ABB7DF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6">
        <a:dk1>
          <a:srgbClr val="777777"/>
        </a:dk1>
        <a:lt1>
          <a:srgbClr val="FFFFFF"/>
        </a:lt1>
        <a:dk2>
          <a:srgbClr val="ABADA1"/>
        </a:dk2>
        <a:lt2>
          <a:srgbClr val="C2C2BA"/>
        </a:lt2>
        <a:accent1>
          <a:srgbClr val="909082"/>
        </a:accent1>
        <a:accent2>
          <a:srgbClr val="809EA8"/>
        </a:accent2>
        <a:accent3>
          <a:srgbClr val="D2D3CD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7">
        <a:dk1>
          <a:srgbClr val="3E3E5C"/>
        </a:dk1>
        <a:lt1>
          <a:srgbClr val="FFFFFF"/>
        </a:lt1>
        <a:dk2>
          <a:srgbClr val="BABBD2"/>
        </a:dk2>
        <a:lt2>
          <a:srgbClr val="B2B2B2"/>
        </a:lt2>
        <a:accent1>
          <a:srgbClr val="787682"/>
        </a:accent1>
        <a:accent2>
          <a:srgbClr val="6699FF"/>
        </a:accent2>
        <a:accent3>
          <a:srgbClr val="D9DAE5"/>
        </a:accent3>
        <a:accent4>
          <a:srgbClr val="DADADA"/>
        </a:accent4>
        <a:accent5>
          <a:srgbClr val="BEBDC1"/>
        </a:accent5>
        <a:accent6>
          <a:srgbClr val="5C8A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8">
        <a:dk1>
          <a:srgbClr val="777777"/>
        </a:dk1>
        <a:lt1>
          <a:srgbClr val="FFFFDF"/>
        </a:lt1>
        <a:dk2>
          <a:srgbClr val="FFFFD9"/>
        </a:dk2>
        <a:lt2>
          <a:srgbClr val="AA8322"/>
        </a:lt2>
        <a:accent1>
          <a:srgbClr val="D6B778"/>
        </a:accent1>
        <a:accent2>
          <a:srgbClr val="33CCCC"/>
        </a:accent2>
        <a:accent3>
          <a:srgbClr val="FFFFE9"/>
        </a:accent3>
        <a:accent4>
          <a:srgbClr val="DADABE"/>
        </a:accent4>
        <a:accent5>
          <a:srgbClr val="E8D8BE"/>
        </a:accent5>
        <a:accent6>
          <a:srgbClr val="2DB9B9"/>
        </a:accent6>
        <a:hlink>
          <a:srgbClr val="FF505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9">
        <a:dk1>
          <a:srgbClr val="EACD64"/>
        </a:dk1>
        <a:lt1>
          <a:srgbClr val="FEDA9A"/>
        </a:lt1>
        <a:dk2>
          <a:srgbClr val="AD7625"/>
        </a:dk2>
        <a:lt2>
          <a:srgbClr val="969696"/>
        </a:lt2>
        <a:accent1>
          <a:srgbClr val="8F6F59"/>
        </a:accent1>
        <a:accent2>
          <a:srgbClr val="FFC891"/>
        </a:accent2>
        <a:accent3>
          <a:srgbClr val="FEEACA"/>
        </a:accent3>
        <a:accent4>
          <a:srgbClr val="C8AF54"/>
        </a:accent4>
        <a:accent5>
          <a:srgbClr val="C6BBB5"/>
        </a:accent5>
        <a:accent6>
          <a:srgbClr val="E7B583"/>
        </a:accent6>
        <a:hlink>
          <a:srgbClr val="FF8A3B"/>
        </a:hlink>
        <a:folHlink>
          <a:srgbClr val="EEC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busplan_tp01017510 10">
        <a:dk1>
          <a:srgbClr val="808080"/>
        </a:dk1>
        <a:lt1>
          <a:srgbClr val="FFFFFF"/>
        </a:lt1>
        <a:dk2>
          <a:srgbClr val="F8F8F8"/>
        </a:dk2>
        <a:lt2>
          <a:srgbClr val="0099CC"/>
        </a:lt2>
        <a:accent1>
          <a:srgbClr val="66A0CC"/>
        </a:accent1>
        <a:accent2>
          <a:srgbClr val="CCCCFF"/>
        </a:accent2>
        <a:accent3>
          <a:srgbClr val="FBFBFB"/>
        </a:accent3>
        <a:accent4>
          <a:srgbClr val="DADADA"/>
        </a:accent4>
        <a:accent5>
          <a:srgbClr val="B8CDE2"/>
        </a:accent5>
        <a:accent6>
          <a:srgbClr val="B9B9E7"/>
        </a:accent6>
        <a:hlink>
          <a:srgbClr val="3333CC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busplan_tp01017510 11">
        <a:dk1>
          <a:srgbClr val="005A58"/>
        </a:dk1>
        <a:lt1>
          <a:srgbClr val="FFFFFF"/>
        </a:lt1>
        <a:dk2>
          <a:srgbClr val="4BB7B7"/>
        </a:dk2>
        <a:lt2>
          <a:srgbClr val="99CCFF"/>
        </a:lt2>
        <a:accent1>
          <a:srgbClr val="586F9E"/>
        </a:accent1>
        <a:accent2>
          <a:srgbClr val="4A24A8"/>
        </a:accent2>
        <a:accent3>
          <a:srgbClr val="B1D8D8"/>
        </a:accent3>
        <a:accent4>
          <a:srgbClr val="DADADA"/>
        </a:accent4>
        <a:accent5>
          <a:srgbClr val="B4BBCC"/>
        </a:accent5>
        <a:accent6>
          <a:srgbClr val="422098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010D5807-BE10-4B29-950C-A73371FF70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53D853-D52D-46AD-A6FB-6551F119BC2E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503</Words>
  <Application>Microsoft Office PowerPoint</Application>
  <PresentationFormat>Προβολή στην οθόνη (4:3)</PresentationFormat>
  <Paragraphs>97</Paragraphs>
  <Slides>14</Slides>
  <Notes>2</Notes>
  <HiddenSlides>0</HiddenSlides>
  <MMClips>0</MMClips>
  <ScaleCrop>false</ScaleCrop>
  <HeadingPairs>
    <vt:vector size="4" baseType="variant">
      <vt:variant>
        <vt:lpstr>Θέμα</vt:lpstr>
      </vt:variant>
      <vt:variant>
        <vt:i4>2</vt:i4>
      </vt:variant>
      <vt:variant>
        <vt:lpstr>Τίτλοι διαφανειών</vt:lpstr>
      </vt:variant>
      <vt:variant>
        <vt:i4>14</vt:i4>
      </vt:variant>
    </vt:vector>
  </HeadingPairs>
  <TitlesOfParts>
    <vt:vector size="16" baseType="lpstr">
      <vt:lpstr>ms_pptbusplan_tp01017510</vt:lpstr>
      <vt:lpstr>Θέμα του Office</vt:lpstr>
      <vt:lpstr>Η Πρακτική Άσκηση  στo Παιδαγωγικό Τμήμα Νηπιαγωγών του Πανεπιστημίου Ιωαννίνων</vt:lpstr>
      <vt:lpstr>Διαφάνεια 2</vt:lpstr>
      <vt:lpstr>Τι είναι η Πρακτική Άσκηση  και ποιοι οι στόχοι της;</vt:lpstr>
      <vt:lpstr>Σημαντικά στοιχεία</vt:lpstr>
      <vt:lpstr>Τα στάδια της Πρακτικής Άσκησης (1/3)</vt:lpstr>
      <vt:lpstr>Τα στάδια της Πρακτικής Άσκησης (2/3)</vt:lpstr>
      <vt:lpstr>Διαφάνεια 7</vt:lpstr>
      <vt:lpstr>Διαφάνεια 8</vt:lpstr>
      <vt:lpstr>Η εκδήλωση ενδιαφέροντος</vt:lpstr>
      <vt:lpstr>Η επιλογή</vt:lpstr>
      <vt:lpstr>Περισσότερες πληροφορίες…</vt:lpstr>
      <vt:lpstr>Διαφάνεια 12</vt:lpstr>
      <vt:lpstr>Ευχαριστώ για την προσοχή σας!</vt:lpstr>
      <vt:lpstr>Διαφάνεια 14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Πρακτική Άσκηση στο Πανεπιστήμιο Ιωαννίνων</dc:title>
  <dc:creator>User</dc:creator>
  <cp:lastModifiedBy>user</cp:lastModifiedBy>
  <cp:revision>125</cp:revision>
  <dcterms:created xsi:type="dcterms:W3CDTF">2005-04-14T07:32:23Z</dcterms:created>
  <dcterms:modified xsi:type="dcterms:W3CDTF">2013-01-19T20:18:37Z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TC010175109990</vt:lpwstr>
  </property>
</Properties>
</file>